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7" r:id="rId3"/>
    <p:sldId id="257" r:id="rId4"/>
    <p:sldId id="265" r:id="rId5"/>
    <p:sldId id="266" r:id="rId6"/>
  </p:sldIdLst>
  <p:sldSz cx="9144000" cy="5149850"/>
  <p:notesSz cx="9144000" cy="5149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4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2A5F0-7C45-4656-BD71-EB8A6AC9DBA2}" v="454" dt="2023-09-27T13:04:29.67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944" autoAdjust="0"/>
  </p:normalViewPr>
  <p:slideViewPr>
    <p:cSldViewPr>
      <p:cViewPr varScale="1">
        <p:scale>
          <a:sx n="77" d="100"/>
          <a:sy n="77" d="100"/>
        </p:scale>
        <p:origin x="1618" y="62"/>
      </p:cViewPr>
      <p:guideLst>
        <p:guide orient="horz" pos="2880"/>
        <p:guide pos="24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sai Barreñada Taleb" userId="d58eef89-2abf-4384-9856-ac67d396ad93" providerId="ADAL" clId="{1692A5F0-7C45-4656-BD71-EB8A6AC9DBA2}"/>
    <pc:docChg chg="undo redo custSel addSld delSld modSld sldOrd">
      <pc:chgData name="Lasai Barreñada Taleb" userId="d58eef89-2abf-4384-9856-ac67d396ad93" providerId="ADAL" clId="{1692A5F0-7C45-4656-BD71-EB8A6AC9DBA2}" dt="2023-09-27T14:32:03.695" v="21087" actId="478"/>
      <pc:docMkLst>
        <pc:docMk/>
      </pc:docMkLst>
      <pc:sldChg chg="addSp delSp modSp mod modTransition delAnim modAnim modNotesTx">
        <pc:chgData name="Lasai Barreñada Taleb" userId="d58eef89-2abf-4384-9856-ac67d396ad93" providerId="ADAL" clId="{1692A5F0-7C45-4656-BD71-EB8A6AC9DBA2}" dt="2023-09-27T14:32:03.695" v="21087" actId="478"/>
        <pc:sldMkLst>
          <pc:docMk/>
          <pc:sldMk cId="0" sldId="256"/>
        </pc:sldMkLst>
        <pc:spChg chg="mod">
          <ac:chgData name="Lasai Barreñada Taleb" userId="d58eef89-2abf-4384-9856-ac67d396ad93" providerId="ADAL" clId="{1692A5F0-7C45-4656-BD71-EB8A6AC9DBA2}" dt="2023-09-10T14:40:00.199" v="3229" actId="207"/>
          <ac:spMkLst>
            <pc:docMk/>
            <pc:sldMk cId="0" sldId="256"/>
            <ac:spMk id="2" creationId="{00000000-0000-0000-0000-000000000000}"/>
          </ac:spMkLst>
        </pc:spChg>
        <pc:spChg chg="mod">
          <ac:chgData name="Lasai Barreñada Taleb" userId="d58eef89-2abf-4384-9856-ac67d396ad93" providerId="ADAL" clId="{1692A5F0-7C45-4656-BD71-EB8A6AC9DBA2}" dt="2023-09-01T12:11:13.215" v="201" actId="20577"/>
          <ac:spMkLst>
            <pc:docMk/>
            <pc:sldMk cId="0" sldId="256"/>
            <ac:spMk id="3" creationId="{00000000-0000-0000-0000-000000000000}"/>
          </ac:spMkLst>
        </pc:spChg>
        <pc:spChg chg="mod">
          <ac:chgData name="Lasai Barreñada Taleb" userId="d58eef89-2abf-4384-9856-ac67d396ad93" providerId="ADAL" clId="{1692A5F0-7C45-4656-BD71-EB8A6AC9DBA2}" dt="2023-09-14T06:43:08.726" v="13417" actId="20577"/>
          <ac:spMkLst>
            <pc:docMk/>
            <pc:sldMk cId="0" sldId="256"/>
            <ac:spMk id="4" creationId="{00000000-0000-0000-0000-000000000000}"/>
          </ac:spMkLst>
        </pc:spChg>
        <pc:spChg chg="del">
          <ac:chgData name="Lasai Barreñada Taleb" userId="d58eef89-2abf-4384-9856-ac67d396ad93" providerId="ADAL" clId="{1692A5F0-7C45-4656-BD71-EB8A6AC9DBA2}" dt="2023-09-01T12:11:45.210" v="215" actId="478"/>
          <ac:spMkLst>
            <pc:docMk/>
            <pc:sldMk cId="0" sldId="256"/>
            <ac:spMk id="5" creationId="{00000000-0000-0000-0000-000000000000}"/>
          </ac:spMkLst>
        </pc:spChg>
        <pc:spChg chg="del">
          <ac:chgData name="Lasai Barreñada Taleb" userId="d58eef89-2abf-4384-9856-ac67d396ad93" providerId="ADAL" clId="{1692A5F0-7C45-4656-BD71-EB8A6AC9DBA2}" dt="2023-09-01T12:11:41.142" v="214" actId="478"/>
          <ac:spMkLst>
            <pc:docMk/>
            <pc:sldMk cId="0" sldId="256"/>
            <ac:spMk id="6" creationId="{00000000-0000-0000-0000-000000000000}"/>
          </ac:spMkLst>
        </pc:spChg>
        <pc:spChg chg="del">
          <ac:chgData name="Lasai Barreñada Taleb" userId="d58eef89-2abf-4384-9856-ac67d396ad93" providerId="ADAL" clId="{1692A5F0-7C45-4656-BD71-EB8A6AC9DBA2}" dt="2023-09-01T12:10:34.319" v="148" actId="478"/>
          <ac:spMkLst>
            <pc:docMk/>
            <pc:sldMk cId="0" sldId="256"/>
            <ac:spMk id="8" creationId="{00000000-0000-0000-0000-000000000000}"/>
          </ac:spMkLst>
        </pc:spChg>
        <pc:picChg chg="add del mod">
          <ac:chgData name="Lasai Barreñada Taleb" userId="d58eef89-2abf-4384-9856-ac67d396ad93" providerId="ADAL" clId="{1692A5F0-7C45-4656-BD71-EB8A6AC9DBA2}" dt="2023-09-27T14:32:03.695" v="21087" actId="478"/>
          <ac:picMkLst>
            <pc:docMk/>
            <pc:sldMk cId="0" sldId="256"/>
            <ac:picMk id="5" creationId="{72A06D28-51FA-0A54-3AAC-3428321BB73F}"/>
          </ac:picMkLst>
        </pc:picChg>
        <pc:picChg chg="add del mod">
          <ac:chgData name="Lasai Barreñada Taleb" userId="d58eef89-2abf-4384-9856-ac67d396ad93" providerId="ADAL" clId="{1692A5F0-7C45-4656-BD71-EB8A6AC9DBA2}" dt="2023-09-20T13:35:43.236" v="16880"/>
          <ac:picMkLst>
            <pc:docMk/>
            <pc:sldMk cId="0" sldId="256"/>
            <ac:picMk id="8" creationId="{06365E90-1B1A-5027-136D-0E4336D5D434}"/>
          </ac:picMkLst>
        </pc:picChg>
        <pc:picChg chg="add del mod">
          <ac:chgData name="Lasai Barreñada Taleb" userId="d58eef89-2abf-4384-9856-ac67d396ad93" providerId="ADAL" clId="{1692A5F0-7C45-4656-BD71-EB8A6AC9DBA2}" dt="2023-09-10T15:35:57.542" v="4682"/>
          <ac:picMkLst>
            <pc:docMk/>
            <pc:sldMk cId="0" sldId="256"/>
            <ac:picMk id="8" creationId="{32BE0312-10A0-6616-D3E9-0426AC994777}"/>
          </ac:picMkLst>
        </pc:picChg>
        <pc:picChg chg="add del mod">
          <ac:chgData name="Lasai Barreñada Taleb" userId="d58eef89-2abf-4384-9856-ac67d396ad93" providerId="ADAL" clId="{1692A5F0-7C45-4656-BD71-EB8A6AC9DBA2}" dt="2023-09-12T20:10:57.463" v="13208"/>
          <ac:picMkLst>
            <pc:docMk/>
            <pc:sldMk cId="0" sldId="256"/>
            <ac:picMk id="8" creationId="{7FC37CC4-0BE8-390D-7C1F-03D3AFD34857}"/>
          </ac:picMkLst>
        </pc:picChg>
        <pc:picChg chg="add del mod">
          <ac:chgData name="Lasai Barreñada Taleb" userId="d58eef89-2abf-4384-9856-ac67d396ad93" providerId="ADAL" clId="{1692A5F0-7C45-4656-BD71-EB8A6AC9DBA2}" dt="2023-09-23T14:54:03.760" v="18794"/>
          <ac:picMkLst>
            <pc:docMk/>
            <pc:sldMk cId="0" sldId="256"/>
            <ac:picMk id="8" creationId="{C2653AD0-726E-CD51-45B0-AAA8E9B31F20}"/>
          </ac:picMkLst>
        </pc:picChg>
        <pc:picChg chg="add mod">
          <ac:chgData name="Lasai Barreñada Taleb" userId="d58eef89-2abf-4384-9856-ac67d396ad93" providerId="ADAL" clId="{1692A5F0-7C45-4656-BD71-EB8A6AC9DBA2}" dt="2023-09-01T12:14:53.267" v="299" actId="1076"/>
          <ac:picMkLst>
            <pc:docMk/>
            <pc:sldMk cId="0" sldId="256"/>
            <ac:picMk id="11" creationId="{0819070F-9543-AFBB-D932-CA11994DC771}"/>
          </ac:picMkLst>
        </pc:picChg>
        <pc:picChg chg="add del mod ord">
          <ac:chgData name="Lasai Barreñada Taleb" userId="d58eef89-2abf-4384-9856-ac67d396ad93" providerId="ADAL" clId="{1692A5F0-7C45-4656-BD71-EB8A6AC9DBA2}" dt="2023-09-23T14:54:10.113" v="18795"/>
          <ac:picMkLst>
            <pc:docMk/>
            <pc:sldMk cId="0" sldId="256"/>
            <ac:picMk id="12" creationId="{DB2C9659-31AA-F3F9-767E-8825C632CC5B}"/>
          </ac:picMkLst>
        </pc:picChg>
        <pc:picChg chg="add mod">
          <ac:chgData name="Lasai Barreñada Taleb" userId="d58eef89-2abf-4384-9856-ac67d396ad93" providerId="ADAL" clId="{1692A5F0-7C45-4656-BD71-EB8A6AC9DBA2}" dt="2023-09-01T12:16:40.979" v="305" actId="1076"/>
          <ac:picMkLst>
            <pc:docMk/>
            <pc:sldMk cId="0" sldId="256"/>
            <ac:picMk id="13" creationId="{A45DC377-6443-9A86-6E22-380A4947C3BA}"/>
          </ac:picMkLst>
        </pc:picChg>
        <pc:picChg chg="add del mod ord">
          <ac:chgData name="Lasai Barreñada Taleb" userId="d58eef89-2abf-4384-9856-ac67d396ad93" providerId="ADAL" clId="{1692A5F0-7C45-4656-BD71-EB8A6AC9DBA2}" dt="2023-09-12T20:15:24.196" v="13209"/>
          <ac:picMkLst>
            <pc:docMk/>
            <pc:sldMk cId="0" sldId="256"/>
            <ac:picMk id="14" creationId="{16E6FB56-E077-6D12-EF95-B609EBC98EA7}"/>
          </ac:picMkLst>
        </pc:picChg>
        <pc:picChg chg="add del mod">
          <ac:chgData name="Lasai Barreñada Taleb" userId="d58eef89-2abf-4384-9856-ac67d396ad93" providerId="ADAL" clId="{1692A5F0-7C45-4656-BD71-EB8A6AC9DBA2}" dt="2023-09-23T14:54:12.736" v="18797"/>
          <ac:picMkLst>
            <pc:docMk/>
            <pc:sldMk cId="0" sldId="256"/>
            <ac:picMk id="14" creationId="{AE5345E2-7B3B-8770-FB91-FDF7C8350FF7}"/>
          </ac:picMkLst>
        </pc:picChg>
        <pc:picChg chg="add del mod ord">
          <ac:chgData name="Lasai Barreñada Taleb" userId="d58eef89-2abf-4384-9856-ac67d396ad93" providerId="ADAL" clId="{1692A5F0-7C45-4656-BD71-EB8A6AC9DBA2}" dt="2023-09-20T13:36:21.785" v="16881"/>
          <ac:picMkLst>
            <pc:docMk/>
            <pc:sldMk cId="0" sldId="256"/>
            <ac:picMk id="14" creationId="{EFBF7F1B-CCB2-0F4B-EBF6-06D78396A948}"/>
          </ac:picMkLst>
        </pc:picChg>
        <pc:picChg chg="add del mod">
          <ac:chgData name="Lasai Barreñada Taleb" userId="d58eef89-2abf-4384-9856-ac67d396ad93" providerId="ADAL" clId="{1692A5F0-7C45-4656-BD71-EB8A6AC9DBA2}" dt="2023-09-11T20:01:57.472" v="13161"/>
          <ac:picMkLst>
            <pc:docMk/>
            <pc:sldMk cId="0" sldId="256"/>
            <ac:picMk id="15" creationId="{072395B1-7611-7496-7D2F-A07132D78557}"/>
          </ac:picMkLst>
        </pc:picChg>
        <pc:picChg chg="add del mod">
          <ac:chgData name="Lasai Barreñada Taleb" userId="d58eef89-2abf-4384-9856-ac67d396ad93" providerId="ADAL" clId="{1692A5F0-7C45-4656-BD71-EB8A6AC9DBA2}" dt="2023-09-12T20:15:33.052" v="13210"/>
          <ac:picMkLst>
            <pc:docMk/>
            <pc:sldMk cId="0" sldId="256"/>
            <ac:picMk id="15" creationId="{08B77957-666F-BFCF-3AE8-76A8632ABA17}"/>
          </ac:picMkLst>
        </pc:picChg>
        <pc:picChg chg="add del mod">
          <ac:chgData name="Lasai Barreñada Taleb" userId="d58eef89-2abf-4384-9856-ac67d396ad93" providerId="ADAL" clId="{1692A5F0-7C45-4656-BD71-EB8A6AC9DBA2}" dt="2023-09-20T13:36:23.983" v="16884"/>
          <ac:picMkLst>
            <pc:docMk/>
            <pc:sldMk cId="0" sldId="256"/>
            <ac:picMk id="15" creationId="{0CD64FD4-3CEF-971F-55D1-CF93800845B7}"/>
          </ac:picMkLst>
        </pc:picChg>
        <pc:picChg chg="add del mod ord">
          <ac:chgData name="Lasai Barreñada Taleb" userId="d58eef89-2abf-4384-9856-ac67d396ad93" providerId="ADAL" clId="{1692A5F0-7C45-4656-BD71-EB8A6AC9DBA2}" dt="2023-09-10T15:36:22.354" v="4683"/>
          <ac:picMkLst>
            <pc:docMk/>
            <pc:sldMk cId="0" sldId="256"/>
            <ac:picMk id="15" creationId="{AE1C9FB2-D5B0-B797-4525-A5F61E2E1BBE}"/>
          </ac:picMkLst>
        </pc:picChg>
        <pc:picChg chg="add del mod ord">
          <ac:chgData name="Lasai Barreñada Taleb" userId="d58eef89-2abf-4384-9856-ac67d396ad93" providerId="ADAL" clId="{1692A5F0-7C45-4656-BD71-EB8A6AC9DBA2}" dt="2023-09-20T13:36:28.627" v="16885"/>
          <ac:picMkLst>
            <pc:docMk/>
            <pc:sldMk cId="0" sldId="256"/>
            <ac:picMk id="16" creationId="{3911B7D3-7B5E-BC94-B92A-11F4751FD3DB}"/>
          </ac:picMkLst>
        </pc:picChg>
        <pc:picChg chg="add del mod">
          <ac:chgData name="Lasai Barreñada Taleb" userId="d58eef89-2abf-4384-9856-ac67d396ad93" providerId="ADAL" clId="{1692A5F0-7C45-4656-BD71-EB8A6AC9DBA2}" dt="2023-09-10T15:36:25.330" v="4686"/>
          <ac:picMkLst>
            <pc:docMk/>
            <pc:sldMk cId="0" sldId="256"/>
            <ac:picMk id="16" creationId="{98E1615B-66FF-8F8B-0EA3-5B6DF1B27742}"/>
          </ac:picMkLst>
        </pc:picChg>
        <pc:picChg chg="add del mod">
          <ac:chgData name="Lasai Barreñada Taleb" userId="d58eef89-2abf-4384-9856-ac67d396ad93" providerId="ADAL" clId="{1692A5F0-7C45-4656-BD71-EB8A6AC9DBA2}" dt="2023-09-11T20:02:25.271" v="13166" actId="478"/>
          <ac:picMkLst>
            <pc:docMk/>
            <pc:sldMk cId="0" sldId="256"/>
            <ac:picMk id="16" creationId="{E5CEEF41-E303-E9F1-E87B-599899580332}"/>
          </ac:picMkLst>
        </pc:picChg>
        <pc:picChg chg="add del mod ord">
          <ac:chgData name="Lasai Barreñada Taleb" userId="d58eef89-2abf-4384-9856-ac67d396ad93" providerId="ADAL" clId="{1692A5F0-7C45-4656-BD71-EB8A6AC9DBA2}" dt="2023-09-23T14:54:33.168" v="18798"/>
          <ac:picMkLst>
            <pc:docMk/>
            <pc:sldMk cId="0" sldId="256"/>
            <ac:picMk id="17" creationId="{7F67A738-CDF5-9C45-C8CC-63360DAB0340}"/>
          </ac:picMkLst>
        </pc:picChg>
        <pc:picChg chg="add del mod">
          <ac:chgData name="Lasai Barreñada Taleb" userId="d58eef89-2abf-4384-9856-ac67d396ad93" providerId="ADAL" clId="{1692A5F0-7C45-4656-BD71-EB8A6AC9DBA2}" dt="2023-09-20T13:36:31.733" v="16886"/>
          <ac:picMkLst>
            <pc:docMk/>
            <pc:sldMk cId="0" sldId="256"/>
            <ac:picMk id="17" creationId="{E4AEEE65-C7D7-E04E-9301-5F052E669334}"/>
          </ac:picMkLst>
        </pc:picChg>
        <pc:picChg chg="add del mod ord">
          <ac:chgData name="Lasai Barreñada Taleb" userId="d58eef89-2abf-4384-9856-ac67d396ad93" providerId="ADAL" clId="{1692A5F0-7C45-4656-BD71-EB8A6AC9DBA2}" dt="2023-09-10T15:36:32.151" v="4687"/>
          <ac:picMkLst>
            <pc:docMk/>
            <pc:sldMk cId="0" sldId="256"/>
            <ac:picMk id="17" creationId="{F954420A-3CD7-7E3E-6AE9-B92138A6AFAB}"/>
          </ac:picMkLst>
        </pc:picChg>
        <pc:picChg chg="add del mod">
          <ac:chgData name="Lasai Barreñada Taleb" userId="d58eef89-2abf-4384-9856-ac67d396ad93" providerId="ADAL" clId="{1692A5F0-7C45-4656-BD71-EB8A6AC9DBA2}" dt="2023-09-12T20:19:04.739" v="13215"/>
          <ac:picMkLst>
            <pc:docMk/>
            <pc:sldMk cId="0" sldId="256"/>
            <ac:picMk id="18" creationId="{3074089D-42DD-08B5-7E2D-E279A3FEA852}"/>
          </ac:picMkLst>
        </pc:picChg>
        <pc:picChg chg="add del mod">
          <ac:chgData name="Lasai Barreñada Taleb" userId="d58eef89-2abf-4384-9856-ac67d396ad93" providerId="ADAL" clId="{1692A5F0-7C45-4656-BD71-EB8A6AC9DBA2}" dt="2023-09-10T15:36:34.896" v="4689"/>
          <ac:picMkLst>
            <pc:docMk/>
            <pc:sldMk cId="0" sldId="256"/>
            <ac:picMk id="18" creationId="{3BBAF059-7A6B-E2C7-9240-EF0509BCE8BB}"/>
          </ac:picMkLst>
        </pc:picChg>
        <pc:picChg chg="add del mod">
          <ac:chgData name="Lasai Barreñada Taleb" userId="d58eef89-2abf-4384-9856-ac67d396ad93" providerId="ADAL" clId="{1692A5F0-7C45-4656-BD71-EB8A6AC9DBA2}" dt="2023-09-11T20:21:00.975" v="13190" actId="478"/>
          <ac:picMkLst>
            <pc:docMk/>
            <pc:sldMk cId="0" sldId="256"/>
            <ac:picMk id="18" creationId="{D3AC5C26-1D3A-2C71-28DB-B7D314FDF799}"/>
          </ac:picMkLst>
        </pc:picChg>
        <pc:picChg chg="add del mod">
          <ac:chgData name="Lasai Barreñada Taleb" userId="d58eef89-2abf-4384-9856-ac67d396ad93" providerId="ADAL" clId="{1692A5F0-7C45-4656-BD71-EB8A6AC9DBA2}" dt="2023-09-23T14:54:42.954" v="18800"/>
          <ac:picMkLst>
            <pc:docMk/>
            <pc:sldMk cId="0" sldId="256"/>
            <ac:picMk id="18" creationId="{E9D7D44B-D7F2-2219-7F19-6D732937789A}"/>
          </ac:picMkLst>
        </pc:picChg>
        <pc:picChg chg="add del mod ord">
          <ac:chgData name="Lasai Barreñada Taleb" userId="d58eef89-2abf-4384-9856-ac67d396ad93" providerId="ADAL" clId="{1692A5F0-7C45-4656-BD71-EB8A6AC9DBA2}" dt="2023-09-23T14:55:13.757" v="18801"/>
          <ac:picMkLst>
            <pc:docMk/>
            <pc:sldMk cId="0" sldId="256"/>
            <ac:picMk id="21" creationId="{3A665153-7B62-1A9C-4A8E-FCAF8076E418}"/>
          </ac:picMkLst>
        </pc:picChg>
        <pc:picChg chg="add del mod ord">
          <ac:chgData name="Lasai Barreñada Taleb" userId="d58eef89-2abf-4384-9856-ac67d396ad93" providerId="ADAL" clId="{1692A5F0-7C45-4656-BD71-EB8A6AC9DBA2}" dt="2023-09-10T15:36:52.483" v="4690"/>
          <ac:picMkLst>
            <pc:docMk/>
            <pc:sldMk cId="0" sldId="256"/>
            <ac:picMk id="21" creationId="{3BB0FCA4-7550-0448-C29E-6594C0FB3375}"/>
          </ac:picMkLst>
        </pc:picChg>
        <pc:picChg chg="add del mod">
          <ac:chgData name="Lasai Barreñada Taleb" userId="d58eef89-2abf-4384-9856-ac67d396ad93" providerId="ADAL" clId="{1692A5F0-7C45-4656-BD71-EB8A6AC9DBA2}" dt="2023-09-12T20:21:57.644" v="13222"/>
          <ac:picMkLst>
            <pc:docMk/>
            <pc:sldMk cId="0" sldId="256"/>
            <ac:picMk id="21" creationId="{F037F1B0-B217-1BC6-5EE3-36635D2928E3}"/>
          </ac:picMkLst>
        </pc:picChg>
        <pc:picChg chg="add del mod">
          <ac:chgData name="Lasai Barreñada Taleb" userId="d58eef89-2abf-4384-9856-ac67d396ad93" providerId="ADAL" clId="{1692A5F0-7C45-4656-BD71-EB8A6AC9DBA2}" dt="2023-09-10T15:36:59.369" v="4692"/>
          <ac:picMkLst>
            <pc:docMk/>
            <pc:sldMk cId="0" sldId="256"/>
            <ac:picMk id="22" creationId="{A4624BF2-CE25-5073-1D34-6F403F817FE7}"/>
          </ac:picMkLst>
        </pc:picChg>
        <pc:picChg chg="add del mod">
          <ac:chgData name="Lasai Barreñada Taleb" userId="d58eef89-2abf-4384-9856-ac67d396ad93" providerId="ADAL" clId="{1692A5F0-7C45-4656-BD71-EB8A6AC9DBA2}" dt="2023-09-20T13:48:38.827" v="17160"/>
          <ac:picMkLst>
            <pc:docMk/>
            <pc:sldMk cId="0" sldId="256"/>
            <ac:picMk id="22" creationId="{ECB9D246-EC25-4501-DAB1-D72A5172A7C5}"/>
          </ac:picMkLst>
        </pc:picChg>
        <pc:picChg chg="add del mod">
          <ac:chgData name="Lasai Barreñada Taleb" userId="d58eef89-2abf-4384-9856-ac67d396ad93" providerId="ADAL" clId="{1692A5F0-7C45-4656-BD71-EB8A6AC9DBA2}" dt="2023-09-23T14:55:16.359" v="18803"/>
          <ac:picMkLst>
            <pc:docMk/>
            <pc:sldMk cId="0" sldId="256"/>
            <ac:picMk id="22" creationId="{FD6ED557-B624-B2C3-31B1-EBD2063919E2}"/>
          </ac:picMkLst>
        </pc:picChg>
        <pc:picChg chg="add del mod ord">
          <ac:chgData name="Lasai Barreñada Taleb" userId="d58eef89-2abf-4384-9856-ac67d396ad93" providerId="ADAL" clId="{1692A5F0-7C45-4656-BD71-EB8A6AC9DBA2}" dt="2023-09-12T20:26:57.746" v="13223"/>
          <ac:picMkLst>
            <pc:docMk/>
            <pc:sldMk cId="0" sldId="256"/>
            <ac:picMk id="23" creationId="{849AE941-4243-47DB-B949-B77805863CF7}"/>
          </ac:picMkLst>
        </pc:picChg>
        <pc:picChg chg="add del mod">
          <ac:chgData name="Lasai Barreñada Taleb" userId="d58eef89-2abf-4384-9856-ac67d396ad93" providerId="ADAL" clId="{1692A5F0-7C45-4656-BD71-EB8A6AC9DBA2}" dt="2023-09-12T20:27:01.707" v="13224"/>
          <ac:picMkLst>
            <pc:docMk/>
            <pc:sldMk cId="0" sldId="256"/>
            <ac:picMk id="24" creationId="{74F9C969-13B4-5D48-CD4E-8FEAD6BEC14C}"/>
          </ac:picMkLst>
        </pc:picChg>
        <pc:picChg chg="add del mod ord">
          <ac:chgData name="Lasai Barreñada Taleb" userId="d58eef89-2abf-4384-9856-ac67d396ad93" providerId="ADAL" clId="{1692A5F0-7C45-4656-BD71-EB8A6AC9DBA2}" dt="2023-09-10T15:37:07.078" v="4693"/>
          <ac:picMkLst>
            <pc:docMk/>
            <pc:sldMk cId="0" sldId="256"/>
            <ac:picMk id="25" creationId="{020E9718-2032-042E-A959-5FA0E1F8001B}"/>
          </ac:picMkLst>
        </pc:picChg>
        <pc:picChg chg="add del mod ord">
          <ac:chgData name="Lasai Barreñada Taleb" userId="d58eef89-2abf-4384-9856-ac67d396ad93" providerId="ADAL" clId="{1692A5F0-7C45-4656-BD71-EB8A6AC9DBA2}" dt="2023-09-23T14:57:16.239" v="18804"/>
          <ac:picMkLst>
            <pc:docMk/>
            <pc:sldMk cId="0" sldId="256"/>
            <ac:picMk id="25" creationId="{098F38F2-2E71-053E-2F53-20A58C8832DC}"/>
          </ac:picMkLst>
        </pc:picChg>
        <pc:picChg chg="add del mod">
          <ac:chgData name="Lasai Barreñada Taleb" userId="d58eef89-2abf-4384-9856-ac67d396ad93" providerId="ADAL" clId="{1692A5F0-7C45-4656-BD71-EB8A6AC9DBA2}" dt="2023-09-20T13:53:43.917" v="17166"/>
          <ac:picMkLst>
            <pc:docMk/>
            <pc:sldMk cId="0" sldId="256"/>
            <ac:picMk id="25" creationId="{6B4F65CE-E0A2-7D3F-F3A8-70D43EB3B909}"/>
          </ac:picMkLst>
        </pc:picChg>
        <pc:picChg chg="add del mod">
          <ac:chgData name="Lasai Barreñada Taleb" userId="d58eef89-2abf-4384-9856-ac67d396ad93" providerId="ADAL" clId="{1692A5F0-7C45-4656-BD71-EB8A6AC9DBA2}" dt="2023-09-23T14:57:21.910" v="18808"/>
          <ac:picMkLst>
            <pc:docMk/>
            <pc:sldMk cId="0" sldId="256"/>
            <ac:picMk id="26" creationId="{48670B86-31D5-65AB-3192-74C661827FD0}"/>
          </ac:picMkLst>
        </pc:picChg>
        <pc:picChg chg="add del mod ord">
          <ac:chgData name="Lasai Barreñada Taleb" userId="d58eef89-2abf-4384-9856-ac67d396ad93" providerId="ADAL" clId="{1692A5F0-7C45-4656-BD71-EB8A6AC9DBA2}" dt="2023-09-20T13:53:48.631" v="17167"/>
          <ac:picMkLst>
            <pc:docMk/>
            <pc:sldMk cId="0" sldId="256"/>
            <ac:picMk id="26" creationId="{569D979A-9F83-5B85-7B3E-B8F99998A904}"/>
          </ac:picMkLst>
        </pc:picChg>
        <pc:picChg chg="add del mod">
          <ac:chgData name="Lasai Barreñada Taleb" userId="d58eef89-2abf-4384-9856-ac67d396ad93" providerId="ADAL" clId="{1692A5F0-7C45-4656-BD71-EB8A6AC9DBA2}" dt="2023-09-10T15:37:09.542" v="4695"/>
          <ac:picMkLst>
            <pc:docMk/>
            <pc:sldMk cId="0" sldId="256"/>
            <ac:picMk id="26" creationId="{F2D4D1D2-4EDC-A654-7272-757E75BD1ABA}"/>
          </ac:picMkLst>
        </pc:picChg>
        <pc:picChg chg="add del mod ord">
          <ac:chgData name="Lasai Barreñada Taleb" userId="d58eef89-2abf-4384-9856-ac67d396ad93" providerId="ADAL" clId="{1692A5F0-7C45-4656-BD71-EB8A6AC9DBA2}" dt="2023-09-23T14:59:39.195" v="18809"/>
          <ac:picMkLst>
            <pc:docMk/>
            <pc:sldMk cId="0" sldId="256"/>
            <ac:picMk id="27" creationId="{16E2168D-B95A-6152-DF30-DFC273A70971}"/>
          </ac:picMkLst>
        </pc:picChg>
        <pc:picChg chg="add del mod">
          <ac:chgData name="Lasai Barreñada Taleb" userId="d58eef89-2abf-4384-9856-ac67d396ad93" providerId="ADAL" clId="{1692A5F0-7C45-4656-BD71-EB8A6AC9DBA2}" dt="2023-09-20T13:53:53.442" v="17168"/>
          <ac:picMkLst>
            <pc:docMk/>
            <pc:sldMk cId="0" sldId="256"/>
            <ac:picMk id="27" creationId="{382196B9-68BE-2900-6DB9-8AD74962573A}"/>
          </ac:picMkLst>
        </pc:picChg>
        <pc:picChg chg="add del mod">
          <ac:chgData name="Lasai Barreñada Taleb" userId="d58eef89-2abf-4384-9856-ac67d396ad93" providerId="ADAL" clId="{1692A5F0-7C45-4656-BD71-EB8A6AC9DBA2}" dt="2023-09-12T20:28:13.333" v="13251"/>
          <ac:picMkLst>
            <pc:docMk/>
            <pc:sldMk cId="0" sldId="256"/>
            <ac:picMk id="27" creationId="{EFF9EE3D-A05D-A2B7-EF8F-0E338A90313F}"/>
          </ac:picMkLst>
        </pc:picChg>
        <pc:picChg chg="add del mod">
          <ac:chgData name="Lasai Barreñada Taleb" userId="d58eef89-2abf-4384-9856-ac67d396ad93" providerId="ADAL" clId="{1692A5F0-7C45-4656-BD71-EB8A6AC9DBA2}" dt="2023-09-23T14:59:42.750" v="18813"/>
          <ac:picMkLst>
            <pc:docMk/>
            <pc:sldMk cId="0" sldId="256"/>
            <ac:picMk id="28" creationId="{844599A0-E648-5159-D925-06A880AE979B}"/>
          </ac:picMkLst>
        </pc:picChg>
        <pc:picChg chg="add del mod ord">
          <ac:chgData name="Lasai Barreñada Taleb" userId="d58eef89-2abf-4384-9856-ac67d396ad93" providerId="ADAL" clId="{1692A5F0-7C45-4656-BD71-EB8A6AC9DBA2}" dt="2023-09-12T20:31:59.697" v="13380"/>
          <ac:picMkLst>
            <pc:docMk/>
            <pc:sldMk cId="0" sldId="256"/>
            <ac:picMk id="28" creationId="{E2A44DB0-114F-6E67-847E-DE2FE50071C3}"/>
          </ac:picMkLst>
        </pc:picChg>
        <pc:picChg chg="add del mod ord">
          <ac:chgData name="Lasai Barreñada Taleb" userId="d58eef89-2abf-4384-9856-ac67d396ad93" providerId="ADAL" clId="{1692A5F0-7C45-4656-BD71-EB8A6AC9DBA2}" dt="2023-09-23T15:00:08.789" v="18814"/>
          <ac:picMkLst>
            <pc:docMk/>
            <pc:sldMk cId="0" sldId="256"/>
            <ac:picMk id="29" creationId="{71F10B60-FEBA-9BAF-905C-A6BED0441AD3}"/>
          </ac:picMkLst>
        </pc:picChg>
        <pc:picChg chg="add del mod ord">
          <ac:chgData name="Lasai Barreñada Taleb" userId="d58eef89-2abf-4384-9856-ac67d396ad93" providerId="ADAL" clId="{1692A5F0-7C45-4656-BD71-EB8A6AC9DBA2}" dt="2023-09-10T15:37:46.367" v="4696"/>
          <ac:picMkLst>
            <pc:docMk/>
            <pc:sldMk cId="0" sldId="256"/>
            <ac:picMk id="29" creationId="{CD0B52A7-0391-6DE3-9F66-D98A7A8B7A67}"/>
          </ac:picMkLst>
        </pc:picChg>
        <pc:picChg chg="add mod">
          <ac:chgData name="Lasai Barreñada Taleb" userId="d58eef89-2abf-4384-9856-ac67d396ad93" providerId="ADAL" clId="{1692A5F0-7C45-4656-BD71-EB8A6AC9DBA2}" dt="2023-09-12T20:29:30.451" v="13379"/>
          <ac:picMkLst>
            <pc:docMk/>
            <pc:sldMk cId="0" sldId="256"/>
            <ac:picMk id="29" creationId="{D828B636-9C43-8C88-23F5-A8FC4F9A7488}"/>
          </ac:picMkLst>
        </pc:picChg>
        <pc:picChg chg="add del mod">
          <ac:chgData name="Lasai Barreñada Taleb" userId="d58eef89-2abf-4384-9856-ac67d396ad93" providerId="ADAL" clId="{1692A5F0-7C45-4656-BD71-EB8A6AC9DBA2}" dt="2023-09-10T15:37:49.223" v="4699"/>
          <ac:picMkLst>
            <pc:docMk/>
            <pc:sldMk cId="0" sldId="256"/>
            <ac:picMk id="30" creationId="{0B04D58F-2B92-BB6A-8D26-787008644C03}"/>
          </ac:picMkLst>
        </pc:picChg>
        <pc:picChg chg="add del mod">
          <ac:chgData name="Lasai Barreñada Taleb" userId="d58eef89-2abf-4384-9856-ac67d396ad93" providerId="ADAL" clId="{1692A5F0-7C45-4656-BD71-EB8A6AC9DBA2}" dt="2023-09-12T20:34:47.168" v="13382"/>
          <ac:picMkLst>
            <pc:docMk/>
            <pc:sldMk cId="0" sldId="256"/>
            <ac:picMk id="30" creationId="{0F1E15C0-5F19-88AA-47CE-DE922E2E2A03}"/>
          </ac:picMkLst>
        </pc:picChg>
        <pc:picChg chg="add del mod">
          <ac:chgData name="Lasai Barreñada Taleb" userId="d58eef89-2abf-4384-9856-ac67d396ad93" providerId="ADAL" clId="{1692A5F0-7C45-4656-BD71-EB8A6AC9DBA2}" dt="2023-09-23T15:00:10.494" v="18816"/>
          <ac:picMkLst>
            <pc:docMk/>
            <pc:sldMk cId="0" sldId="256"/>
            <ac:picMk id="30" creationId="{5B2D4419-1257-B1B4-200C-2849019F8435}"/>
          </ac:picMkLst>
        </pc:picChg>
        <pc:picChg chg="add del mod ord">
          <ac:chgData name="Lasai Barreñada Taleb" userId="d58eef89-2abf-4384-9856-ac67d396ad93" providerId="ADAL" clId="{1692A5F0-7C45-4656-BD71-EB8A6AC9DBA2}" dt="2023-09-10T15:38:18.361" v="4700"/>
          <ac:picMkLst>
            <pc:docMk/>
            <pc:sldMk cId="0" sldId="256"/>
            <ac:picMk id="31" creationId="{416F3767-7A76-B234-F480-6FFA40858529}"/>
          </ac:picMkLst>
        </pc:picChg>
        <pc:picChg chg="add del mod">
          <ac:chgData name="Lasai Barreñada Taleb" userId="d58eef89-2abf-4384-9856-ac67d396ad93" providerId="ADAL" clId="{1692A5F0-7C45-4656-BD71-EB8A6AC9DBA2}" dt="2023-09-10T15:38:25.755" v="4703"/>
          <ac:picMkLst>
            <pc:docMk/>
            <pc:sldMk cId="0" sldId="256"/>
            <ac:picMk id="32" creationId="{C0CD01C3-EC00-67D3-C00C-1D413AA6AA53}"/>
          </ac:picMkLst>
        </pc:picChg>
        <pc:picChg chg="add del mod ord">
          <ac:chgData name="Lasai Barreñada Taleb" userId="d58eef89-2abf-4384-9856-ac67d396ad93" providerId="ADAL" clId="{1692A5F0-7C45-4656-BD71-EB8A6AC9DBA2}" dt="2023-09-12T20:34:51.405" v="13383"/>
          <ac:picMkLst>
            <pc:docMk/>
            <pc:sldMk cId="0" sldId="256"/>
            <ac:picMk id="32" creationId="{EB9AD0C4-37D9-C372-80EE-199F7004BA46}"/>
          </ac:picMkLst>
        </pc:picChg>
        <pc:picChg chg="add del mod ord">
          <ac:chgData name="Lasai Barreñada Taleb" userId="d58eef89-2abf-4384-9856-ac67d396ad93" providerId="ADAL" clId="{1692A5F0-7C45-4656-BD71-EB8A6AC9DBA2}" dt="2023-09-23T15:04:05.893" v="18817"/>
          <ac:picMkLst>
            <pc:docMk/>
            <pc:sldMk cId="0" sldId="256"/>
            <ac:picMk id="33" creationId="{1B5DF6A8-C6B9-1BB6-AB91-53AC324C554C}"/>
          </ac:picMkLst>
        </pc:picChg>
        <pc:picChg chg="add del mod ord">
          <ac:chgData name="Lasai Barreñada Taleb" userId="d58eef89-2abf-4384-9856-ac67d396ad93" providerId="ADAL" clId="{1692A5F0-7C45-4656-BD71-EB8A6AC9DBA2}" dt="2023-09-10T15:40:31.775" v="4704"/>
          <ac:picMkLst>
            <pc:docMk/>
            <pc:sldMk cId="0" sldId="256"/>
            <ac:picMk id="33" creationId="{21144190-1C48-1C82-47B6-AF94478AF4AF}"/>
          </ac:picMkLst>
        </pc:picChg>
        <pc:picChg chg="add del mod">
          <ac:chgData name="Lasai Barreñada Taleb" userId="d58eef89-2abf-4384-9856-ac67d396ad93" providerId="ADAL" clId="{1692A5F0-7C45-4656-BD71-EB8A6AC9DBA2}" dt="2023-09-12T20:34:53.665" v="13388"/>
          <ac:picMkLst>
            <pc:docMk/>
            <pc:sldMk cId="0" sldId="256"/>
            <ac:picMk id="33" creationId="{6F0016DD-7F79-250B-406A-AB98CAF171C7}"/>
          </ac:picMkLst>
        </pc:picChg>
        <pc:picChg chg="add del mod">
          <ac:chgData name="Lasai Barreñada Taleb" userId="d58eef89-2abf-4384-9856-ac67d396ad93" providerId="ADAL" clId="{1692A5F0-7C45-4656-BD71-EB8A6AC9DBA2}" dt="2023-09-10T15:40:34.753" v="4707"/>
          <ac:picMkLst>
            <pc:docMk/>
            <pc:sldMk cId="0" sldId="256"/>
            <ac:picMk id="34" creationId="{46C034D3-1DCB-5C44-080D-F0F3AEE35DA7}"/>
          </ac:picMkLst>
        </pc:picChg>
        <pc:picChg chg="add del mod">
          <ac:chgData name="Lasai Barreñada Taleb" userId="d58eef89-2abf-4384-9856-ac67d396ad93" providerId="ADAL" clId="{1692A5F0-7C45-4656-BD71-EB8A6AC9DBA2}" dt="2023-09-23T15:13:08.084" v="18822"/>
          <ac:picMkLst>
            <pc:docMk/>
            <pc:sldMk cId="0" sldId="256"/>
            <ac:picMk id="34" creationId="{95BE798A-7DBA-5125-86AD-881C1BA2C777}"/>
          </ac:picMkLst>
        </pc:picChg>
        <pc:picChg chg="add del mod ord">
          <ac:chgData name="Lasai Barreñada Taleb" userId="d58eef89-2abf-4384-9856-ac67d396ad93" providerId="ADAL" clId="{1692A5F0-7C45-4656-BD71-EB8A6AC9DBA2}" dt="2023-09-23T15:13:27.775" v="18823"/>
          <ac:picMkLst>
            <pc:docMk/>
            <pc:sldMk cId="0" sldId="256"/>
            <ac:picMk id="35" creationId="{A361F0F9-8390-AEB7-AE2D-9815656FDD07}"/>
          </ac:picMkLst>
        </pc:picChg>
        <pc:picChg chg="add del mod ord">
          <ac:chgData name="Lasai Barreñada Taleb" userId="d58eef89-2abf-4384-9856-ac67d396ad93" providerId="ADAL" clId="{1692A5F0-7C45-4656-BD71-EB8A6AC9DBA2}" dt="2023-09-10T15:40:51.987" v="4708"/>
          <ac:picMkLst>
            <pc:docMk/>
            <pc:sldMk cId="0" sldId="256"/>
            <ac:picMk id="35" creationId="{EC9CFFB4-5B1B-033A-AED7-A64DA37CA61D}"/>
          </ac:picMkLst>
        </pc:picChg>
        <pc:picChg chg="add del mod ord">
          <ac:chgData name="Lasai Barreñada Taleb" userId="d58eef89-2abf-4384-9856-ac67d396ad93" providerId="ADAL" clId="{1692A5F0-7C45-4656-BD71-EB8A6AC9DBA2}" dt="2023-09-12T20:38:24.340" v="13389"/>
          <ac:picMkLst>
            <pc:docMk/>
            <pc:sldMk cId="0" sldId="256"/>
            <ac:picMk id="36" creationId="{89A21CA5-5ABB-1FA7-DD58-49769E737754}"/>
          </ac:picMkLst>
        </pc:picChg>
        <pc:picChg chg="add del mod">
          <ac:chgData name="Lasai Barreñada Taleb" userId="d58eef89-2abf-4384-9856-ac67d396ad93" providerId="ADAL" clId="{1692A5F0-7C45-4656-BD71-EB8A6AC9DBA2}" dt="2023-09-10T15:40:55.734" v="4710"/>
          <ac:picMkLst>
            <pc:docMk/>
            <pc:sldMk cId="0" sldId="256"/>
            <ac:picMk id="36" creationId="{B3F01E84-A5E3-19CB-42B3-FCA1C0E31CF5}"/>
          </ac:picMkLst>
        </pc:picChg>
        <pc:picChg chg="add del mod">
          <ac:chgData name="Lasai Barreñada Taleb" userId="d58eef89-2abf-4384-9856-ac67d396ad93" providerId="ADAL" clId="{1692A5F0-7C45-4656-BD71-EB8A6AC9DBA2}" dt="2023-09-23T15:13:32.113" v="18825"/>
          <ac:picMkLst>
            <pc:docMk/>
            <pc:sldMk cId="0" sldId="256"/>
            <ac:picMk id="36" creationId="{F83852A6-966A-CC58-EFAF-E6625E8FE6CA}"/>
          </ac:picMkLst>
        </pc:picChg>
        <pc:picChg chg="add del mod">
          <ac:chgData name="Lasai Barreñada Taleb" userId="d58eef89-2abf-4384-9856-ac67d396ad93" providerId="ADAL" clId="{1692A5F0-7C45-4656-BD71-EB8A6AC9DBA2}" dt="2023-09-12T20:38:28.478" v="13390"/>
          <ac:picMkLst>
            <pc:docMk/>
            <pc:sldMk cId="0" sldId="256"/>
            <ac:picMk id="37" creationId="{58027693-D66F-6A87-137C-0CA5C0204305}"/>
          </ac:picMkLst>
        </pc:picChg>
        <pc:picChg chg="add del mod ord">
          <ac:chgData name="Lasai Barreñada Taleb" userId="d58eef89-2abf-4384-9856-ac67d396ad93" providerId="ADAL" clId="{1692A5F0-7C45-4656-BD71-EB8A6AC9DBA2}" dt="2023-09-10T15:41:19.700" v="4711"/>
          <ac:picMkLst>
            <pc:docMk/>
            <pc:sldMk cId="0" sldId="256"/>
            <ac:picMk id="39" creationId="{59361562-9ECE-63DE-36A0-DD13F85ED20A}"/>
          </ac:picMkLst>
        </pc:picChg>
        <pc:picChg chg="add del mod ord">
          <ac:chgData name="Lasai Barreñada Taleb" userId="d58eef89-2abf-4384-9856-ac67d396ad93" providerId="ADAL" clId="{1692A5F0-7C45-4656-BD71-EB8A6AC9DBA2}" dt="2023-09-23T15:14:36.358" v="18826"/>
          <ac:picMkLst>
            <pc:docMk/>
            <pc:sldMk cId="0" sldId="256"/>
            <ac:picMk id="39" creationId="{EFC12E5D-7827-FFA3-72B3-07B870EB90AE}"/>
          </ac:picMkLst>
        </pc:picChg>
        <pc:picChg chg="add del mod">
          <ac:chgData name="Lasai Barreñada Taleb" userId="d58eef89-2abf-4384-9856-ac67d396ad93" providerId="ADAL" clId="{1692A5F0-7C45-4656-BD71-EB8A6AC9DBA2}" dt="2023-09-10T15:41:22.605" v="4714"/>
          <ac:picMkLst>
            <pc:docMk/>
            <pc:sldMk cId="0" sldId="256"/>
            <ac:picMk id="40" creationId="{9C970076-1DD6-CF22-54C6-F94BD34C315D}"/>
          </ac:picMkLst>
        </pc:picChg>
        <pc:picChg chg="add del mod">
          <ac:chgData name="Lasai Barreñada Taleb" userId="d58eef89-2abf-4384-9856-ac67d396ad93" providerId="ADAL" clId="{1692A5F0-7C45-4656-BD71-EB8A6AC9DBA2}" dt="2023-09-23T15:14:38.192" v="18829"/>
          <ac:picMkLst>
            <pc:docMk/>
            <pc:sldMk cId="0" sldId="256"/>
            <ac:picMk id="40" creationId="{A20B2D93-FD17-4982-303C-9C246C0AF70E}"/>
          </ac:picMkLst>
        </pc:picChg>
        <pc:picChg chg="add del mod ord">
          <ac:chgData name="Lasai Barreñada Taleb" userId="d58eef89-2abf-4384-9856-ac67d396ad93" providerId="ADAL" clId="{1692A5F0-7C45-4656-BD71-EB8A6AC9DBA2}" dt="2023-09-10T15:42:02.685" v="4715"/>
          <ac:picMkLst>
            <pc:docMk/>
            <pc:sldMk cId="0" sldId="256"/>
            <ac:picMk id="41" creationId="{205B72B7-A72A-E352-585F-B584E6B143EB}"/>
          </ac:picMkLst>
        </pc:picChg>
        <pc:picChg chg="add del mod ord">
          <ac:chgData name="Lasai Barreñada Taleb" userId="d58eef89-2abf-4384-9856-ac67d396ad93" providerId="ADAL" clId="{1692A5F0-7C45-4656-BD71-EB8A6AC9DBA2}" dt="2023-09-23T15:19:42.982" v="18830"/>
          <ac:picMkLst>
            <pc:docMk/>
            <pc:sldMk cId="0" sldId="256"/>
            <ac:picMk id="41" creationId="{C2D5AF86-54D0-8DAD-62C2-22FAE491511D}"/>
          </ac:picMkLst>
        </pc:picChg>
        <pc:picChg chg="add del mod">
          <ac:chgData name="Lasai Barreñada Taleb" userId="d58eef89-2abf-4384-9856-ac67d396ad93" providerId="ADAL" clId="{1692A5F0-7C45-4656-BD71-EB8A6AC9DBA2}" dt="2023-09-23T15:23:52.432" v="18831"/>
          <ac:picMkLst>
            <pc:docMk/>
            <pc:sldMk cId="0" sldId="256"/>
            <ac:picMk id="42" creationId="{B581CE0B-54E5-5B06-C7F6-16D5FB15F5C4}"/>
          </ac:picMkLst>
        </pc:picChg>
        <pc:picChg chg="add del mod">
          <ac:chgData name="Lasai Barreñada Taleb" userId="d58eef89-2abf-4384-9856-ac67d396ad93" providerId="ADAL" clId="{1692A5F0-7C45-4656-BD71-EB8A6AC9DBA2}" dt="2023-09-10T15:42:06.034" v="4718"/>
          <ac:picMkLst>
            <pc:docMk/>
            <pc:sldMk cId="0" sldId="256"/>
            <ac:picMk id="42" creationId="{DF17B322-9F81-009B-B6E6-A6A50C766469}"/>
          </ac:picMkLst>
        </pc:picChg>
        <pc:picChg chg="add del mod ord">
          <ac:chgData name="Lasai Barreñada Taleb" userId="d58eef89-2abf-4384-9856-ac67d396ad93" providerId="ADAL" clId="{1692A5F0-7C45-4656-BD71-EB8A6AC9DBA2}" dt="2023-09-10T15:42:14.898" v="4719"/>
          <ac:picMkLst>
            <pc:docMk/>
            <pc:sldMk cId="0" sldId="256"/>
            <ac:picMk id="43" creationId="{58F75075-B676-62AA-B47F-D359610EAE21}"/>
          </ac:picMkLst>
        </pc:picChg>
        <pc:picChg chg="add del mod">
          <ac:chgData name="Lasai Barreñada Taleb" userId="d58eef89-2abf-4384-9856-ac67d396ad93" providerId="ADAL" clId="{1692A5F0-7C45-4656-BD71-EB8A6AC9DBA2}" dt="2023-09-10T15:42:17.397" v="4721"/>
          <ac:picMkLst>
            <pc:docMk/>
            <pc:sldMk cId="0" sldId="256"/>
            <ac:picMk id="44" creationId="{3AD23C44-FA7C-DFB7-E66D-CE2B6B0CF1CD}"/>
          </ac:picMkLst>
        </pc:picChg>
        <pc:picChg chg="add del mod ord">
          <ac:chgData name="Lasai Barreñada Taleb" userId="d58eef89-2abf-4384-9856-ac67d396ad93" providerId="ADAL" clId="{1692A5F0-7C45-4656-BD71-EB8A6AC9DBA2}" dt="2023-09-10T15:42:44.821" v="4722"/>
          <ac:picMkLst>
            <pc:docMk/>
            <pc:sldMk cId="0" sldId="256"/>
            <ac:picMk id="47" creationId="{C8634705-B92E-CA84-4A6B-B68D36CDE04B}"/>
          </ac:picMkLst>
        </pc:picChg>
        <pc:picChg chg="add del mod">
          <ac:chgData name="Lasai Barreñada Taleb" userId="d58eef89-2abf-4384-9856-ac67d396ad93" providerId="ADAL" clId="{1692A5F0-7C45-4656-BD71-EB8A6AC9DBA2}" dt="2023-09-10T15:42:48.547" v="4725"/>
          <ac:picMkLst>
            <pc:docMk/>
            <pc:sldMk cId="0" sldId="256"/>
            <ac:picMk id="48" creationId="{D147552A-01D0-420C-64FA-DF46E1C200CF}"/>
          </ac:picMkLst>
        </pc:picChg>
        <pc:picChg chg="add del mod ord">
          <ac:chgData name="Lasai Barreñada Taleb" userId="d58eef89-2abf-4384-9856-ac67d396ad93" providerId="ADAL" clId="{1692A5F0-7C45-4656-BD71-EB8A6AC9DBA2}" dt="2023-09-10T15:43:15.170" v="4726"/>
          <ac:picMkLst>
            <pc:docMk/>
            <pc:sldMk cId="0" sldId="256"/>
            <ac:picMk id="49" creationId="{4C56436B-4F18-D346-03D8-63AC23C39041}"/>
          </ac:picMkLst>
        </pc:picChg>
        <pc:picChg chg="add del mod">
          <ac:chgData name="Lasai Barreñada Taleb" userId="d58eef89-2abf-4384-9856-ac67d396ad93" providerId="ADAL" clId="{1692A5F0-7C45-4656-BD71-EB8A6AC9DBA2}" dt="2023-09-10T15:43:22.255" v="4728"/>
          <ac:picMkLst>
            <pc:docMk/>
            <pc:sldMk cId="0" sldId="256"/>
            <ac:picMk id="50" creationId="{5CD569B3-5CF2-65C7-A267-12C5D496761D}"/>
          </ac:picMkLst>
        </pc:picChg>
        <pc:picChg chg="add del mod ord">
          <ac:chgData name="Lasai Barreñada Taleb" userId="d58eef89-2abf-4384-9856-ac67d396ad93" providerId="ADAL" clId="{1692A5F0-7C45-4656-BD71-EB8A6AC9DBA2}" dt="2023-09-10T15:43:55.075" v="4729"/>
          <ac:picMkLst>
            <pc:docMk/>
            <pc:sldMk cId="0" sldId="256"/>
            <ac:picMk id="53" creationId="{9E1058F7-468A-4755-2BCB-7F513B023191}"/>
          </ac:picMkLst>
        </pc:picChg>
        <pc:picChg chg="add del mod">
          <ac:chgData name="Lasai Barreñada Taleb" userId="d58eef89-2abf-4384-9856-ac67d396ad93" providerId="ADAL" clId="{1692A5F0-7C45-4656-BD71-EB8A6AC9DBA2}" dt="2023-09-10T15:43:57.309" v="4731"/>
          <ac:picMkLst>
            <pc:docMk/>
            <pc:sldMk cId="0" sldId="256"/>
            <ac:picMk id="54" creationId="{E147C47B-603F-0AE2-4730-2AC487EF93E1}"/>
          </ac:picMkLst>
        </pc:picChg>
        <pc:picChg chg="add del mod ord">
          <ac:chgData name="Lasai Barreñada Taleb" userId="d58eef89-2abf-4384-9856-ac67d396ad93" providerId="ADAL" clId="{1692A5F0-7C45-4656-BD71-EB8A6AC9DBA2}" dt="2023-09-10T15:44:10.740" v="4732"/>
          <ac:picMkLst>
            <pc:docMk/>
            <pc:sldMk cId="0" sldId="256"/>
            <ac:picMk id="57" creationId="{823A055B-B1DC-E9A2-308A-62A133041BA6}"/>
          </ac:picMkLst>
        </pc:picChg>
        <pc:picChg chg="add del mod">
          <ac:chgData name="Lasai Barreñada Taleb" userId="d58eef89-2abf-4384-9856-ac67d396ad93" providerId="ADAL" clId="{1692A5F0-7C45-4656-BD71-EB8A6AC9DBA2}" dt="2023-09-10T15:44:13.483" v="4734"/>
          <ac:picMkLst>
            <pc:docMk/>
            <pc:sldMk cId="0" sldId="256"/>
            <ac:picMk id="58" creationId="{D072355B-5353-4E02-FD60-62F09AC6A9B2}"/>
          </ac:picMkLst>
        </pc:picChg>
        <pc:picChg chg="add del mod ord">
          <ac:chgData name="Lasai Barreñada Taleb" userId="d58eef89-2abf-4384-9856-ac67d396ad93" providerId="ADAL" clId="{1692A5F0-7C45-4656-BD71-EB8A6AC9DBA2}" dt="2023-09-10T15:45:33.342" v="4735"/>
          <ac:picMkLst>
            <pc:docMk/>
            <pc:sldMk cId="0" sldId="256"/>
            <ac:picMk id="61" creationId="{6C342F5D-34D2-C87E-744D-0184E4424393}"/>
          </ac:picMkLst>
        </pc:picChg>
        <pc:picChg chg="add del mod">
          <ac:chgData name="Lasai Barreñada Taleb" userId="d58eef89-2abf-4384-9856-ac67d396ad93" providerId="ADAL" clId="{1692A5F0-7C45-4656-BD71-EB8A6AC9DBA2}" dt="2023-09-10T15:45:36.512" v="4738"/>
          <ac:picMkLst>
            <pc:docMk/>
            <pc:sldMk cId="0" sldId="256"/>
            <ac:picMk id="62" creationId="{C2BEC1E1-ED8F-97DC-5192-A7387F8CC740}"/>
          </ac:picMkLst>
        </pc:picChg>
        <pc:picChg chg="add del mod ord">
          <ac:chgData name="Lasai Barreñada Taleb" userId="d58eef89-2abf-4384-9856-ac67d396ad93" providerId="ADAL" clId="{1692A5F0-7C45-4656-BD71-EB8A6AC9DBA2}" dt="2023-09-10T15:46:22.872" v="4739"/>
          <ac:picMkLst>
            <pc:docMk/>
            <pc:sldMk cId="0" sldId="256"/>
            <ac:picMk id="63" creationId="{6254F6C5-6750-A9CF-D1FF-2043F76F4F7D}"/>
          </ac:picMkLst>
        </pc:picChg>
        <pc:picChg chg="add del mod">
          <ac:chgData name="Lasai Barreñada Taleb" userId="d58eef89-2abf-4384-9856-ac67d396ad93" providerId="ADAL" clId="{1692A5F0-7C45-4656-BD71-EB8A6AC9DBA2}" dt="2023-09-10T15:46:27.121" v="4742"/>
          <ac:picMkLst>
            <pc:docMk/>
            <pc:sldMk cId="0" sldId="256"/>
            <ac:picMk id="64" creationId="{E648C783-2B24-3593-FCA8-F7ABEAB9EA4A}"/>
          </ac:picMkLst>
        </pc:picChg>
        <pc:picChg chg="add del mod ord">
          <ac:chgData name="Lasai Barreñada Taleb" userId="d58eef89-2abf-4384-9856-ac67d396ad93" providerId="ADAL" clId="{1692A5F0-7C45-4656-BD71-EB8A6AC9DBA2}" dt="2023-09-10T15:46:35.596" v="4743"/>
          <ac:picMkLst>
            <pc:docMk/>
            <pc:sldMk cId="0" sldId="256"/>
            <ac:picMk id="65" creationId="{0032D1E6-4112-F1BB-B755-18A2B75C0F98}"/>
          </ac:picMkLst>
        </pc:picChg>
        <pc:picChg chg="add del mod">
          <ac:chgData name="Lasai Barreñada Taleb" userId="d58eef89-2abf-4384-9856-ac67d396ad93" providerId="ADAL" clId="{1692A5F0-7C45-4656-BD71-EB8A6AC9DBA2}" dt="2023-09-10T15:46:38.034" v="4745"/>
          <ac:picMkLst>
            <pc:docMk/>
            <pc:sldMk cId="0" sldId="256"/>
            <ac:picMk id="66" creationId="{4486823C-7C9E-367F-EBB2-11A8EE42A4FF}"/>
          </ac:picMkLst>
        </pc:picChg>
        <pc:picChg chg="add del mod ord">
          <ac:chgData name="Lasai Barreñada Taleb" userId="d58eef89-2abf-4384-9856-ac67d396ad93" providerId="ADAL" clId="{1692A5F0-7C45-4656-BD71-EB8A6AC9DBA2}" dt="2023-09-10T15:47:01.946" v="4746"/>
          <ac:picMkLst>
            <pc:docMk/>
            <pc:sldMk cId="0" sldId="256"/>
            <ac:picMk id="69" creationId="{82EE2920-506A-7CDB-4A64-FC56F88936A1}"/>
          </ac:picMkLst>
        </pc:picChg>
        <pc:picChg chg="add del mod">
          <ac:chgData name="Lasai Barreñada Taleb" userId="d58eef89-2abf-4384-9856-ac67d396ad93" providerId="ADAL" clId="{1692A5F0-7C45-4656-BD71-EB8A6AC9DBA2}" dt="2023-09-10T15:47:05.188" v="4749"/>
          <ac:picMkLst>
            <pc:docMk/>
            <pc:sldMk cId="0" sldId="256"/>
            <ac:picMk id="70" creationId="{709DD622-9547-78D9-3239-217405FA89CA}"/>
          </ac:picMkLst>
        </pc:picChg>
        <pc:picChg chg="add del mod ord">
          <ac:chgData name="Lasai Barreñada Taleb" userId="d58eef89-2abf-4384-9856-ac67d396ad93" providerId="ADAL" clId="{1692A5F0-7C45-4656-BD71-EB8A6AC9DBA2}" dt="2023-09-10T15:47:34.459" v="4750"/>
          <ac:picMkLst>
            <pc:docMk/>
            <pc:sldMk cId="0" sldId="256"/>
            <ac:picMk id="71" creationId="{4FFD06E3-D877-8B64-589A-D9FEE370069C}"/>
          </ac:picMkLst>
        </pc:picChg>
        <pc:picChg chg="add del mod">
          <ac:chgData name="Lasai Barreñada Taleb" userId="d58eef89-2abf-4384-9856-ac67d396ad93" providerId="ADAL" clId="{1692A5F0-7C45-4656-BD71-EB8A6AC9DBA2}" dt="2023-09-10T15:47:43.235" v="4756"/>
          <ac:picMkLst>
            <pc:docMk/>
            <pc:sldMk cId="0" sldId="256"/>
            <ac:picMk id="72" creationId="{E4823210-823B-411E-3D0B-F8360ABFBD03}"/>
          </ac:picMkLst>
        </pc:picChg>
        <pc:picChg chg="add del mod ord">
          <ac:chgData name="Lasai Barreñada Taleb" userId="d58eef89-2abf-4384-9856-ac67d396ad93" providerId="ADAL" clId="{1692A5F0-7C45-4656-BD71-EB8A6AC9DBA2}" dt="2023-09-10T15:49:07.721" v="4757"/>
          <ac:picMkLst>
            <pc:docMk/>
            <pc:sldMk cId="0" sldId="256"/>
            <ac:picMk id="73" creationId="{4F48A274-F687-C27C-5B80-C8CAEF20C8EB}"/>
          </ac:picMkLst>
        </pc:picChg>
        <pc:picChg chg="add del mod">
          <ac:chgData name="Lasai Barreñada Taleb" userId="d58eef89-2abf-4384-9856-ac67d396ad93" providerId="ADAL" clId="{1692A5F0-7C45-4656-BD71-EB8A6AC9DBA2}" dt="2023-09-10T15:51:06.721" v="4806" actId="478"/>
          <ac:picMkLst>
            <pc:docMk/>
            <pc:sldMk cId="0" sldId="256"/>
            <ac:picMk id="74" creationId="{5BFB6ABF-0EFB-A8D9-1CE8-4EC1832A40B2}"/>
          </ac:picMkLst>
        </pc:picChg>
        <pc:picChg chg="add del mod">
          <ac:chgData name="Lasai Barreñada Taleb" userId="d58eef89-2abf-4384-9856-ac67d396ad93" providerId="ADAL" clId="{1692A5F0-7C45-4656-BD71-EB8A6AC9DBA2}" dt="2023-09-10T15:53:45.764" v="4811"/>
          <ac:picMkLst>
            <pc:docMk/>
            <pc:sldMk cId="0" sldId="256"/>
            <ac:picMk id="77" creationId="{1CBD78E7-8CFF-59D9-7E2A-43544C9CE732}"/>
          </ac:picMkLst>
        </pc:picChg>
        <pc:picChg chg="add del mod">
          <ac:chgData name="Lasai Barreñada Taleb" userId="d58eef89-2abf-4384-9856-ac67d396ad93" providerId="ADAL" clId="{1692A5F0-7C45-4656-BD71-EB8A6AC9DBA2}" dt="2023-09-10T15:54:09.276" v="4827"/>
          <ac:picMkLst>
            <pc:docMk/>
            <pc:sldMk cId="0" sldId="256"/>
            <ac:picMk id="78" creationId="{D98696E5-69E1-CA8C-1767-7C3FD610A5EF}"/>
          </ac:picMkLst>
        </pc:picChg>
        <pc:picChg chg="add del mod ord">
          <ac:chgData name="Lasai Barreñada Taleb" userId="d58eef89-2abf-4384-9856-ac67d396ad93" providerId="ADAL" clId="{1692A5F0-7C45-4656-BD71-EB8A6AC9DBA2}" dt="2023-09-10T15:54:15.059" v="4828"/>
          <ac:picMkLst>
            <pc:docMk/>
            <pc:sldMk cId="0" sldId="256"/>
            <ac:picMk id="80" creationId="{C22C06D8-AA30-1E33-FBA8-97C2F3768061}"/>
          </ac:picMkLst>
        </pc:picChg>
        <pc:picChg chg="add del mod">
          <ac:chgData name="Lasai Barreñada Taleb" userId="d58eef89-2abf-4384-9856-ac67d396ad93" providerId="ADAL" clId="{1692A5F0-7C45-4656-BD71-EB8A6AC9DBA2}" dt="2023-09-10T15:54:26.193" v="4830"/>
          <ac:picMkLst>
            <pc:docMk/>
            <pc:sldMk cId="0" sldId="256"/>
            <ac:picMk id="81" creationId="{5D42A79A-D873-34D6-055A-4DAF2FF682EC}"/>
          </ac:picMkLst>
        </pc:picChg>
        <pc:picChg chg="add del mod ord">
          <ac:chgData name="Lasai Barreñada Taleb" userId="d58eef89-2abf-4384-9856-ac67d396ad93" providerId="ADAL" clId="{1692A5F0-7C45-4656-BD71-EB8A6AC9DBA2}" dt="2023-09-10T15:55:29.643" v="4831"/>
          <ac:picMkLst>
            <pc:docMk/>
            <pc:sldMk cId="0" sldId="256"/>
            <ac:picMk id="84" creationId="{CC863844-8592-8CF2-0F1C-9CED9B0D87DE}"/>
          </ac:picMkLst>
        </pc:picChg>
        <pc:picChg chg="add del mod">
          <ac:chgData name="Lasai Barreñada Taleb" userId="d58eef89-2abf-4384-9856-ac67d396ad93" providerId="ADAL" clId="{1692A5F0-7C45-4656-BD71-EB8A6AC9DBA2}" dt="2023-09-10T15:55:32.922" v="4834"/>
          <ac:picMkLst>
            <pc:docMk/>
            <pc:sldMk cId="0" sldId="256"/>
            <ac:picMk id="85" creationId="{4DB64A24-D1A9-9F4D-77C9-5E8F4B976F2B}"/>
          </ac:picMkLst>
        </pc:picChg>
        <pc:picChg chg="add del mod ord">
          <ac:chgData name="Lasai Barreñada Taleb" userId="d58eef89-2abf-4384-9856-ac67d396ad93" providerId="ADAL" clId="{1692A5F0-7C45-4656-BD71-EB8A6AC9DBA2}" dt="2023-09-10T15:55:52.913" v="4835"/>
          <ac:picMkLst>
            <pc:docMk/>
            <pc:sldMk cId="0" sldId="256"/>
            <ac:picMk id="86" creationId="{1C90DE7A-A5CA-5824-0456-6560B2B5F22A}"/>
          </ac:picMkLst>
        </pc:picChg>
        <pc:picChg chg="add del mod">
          <ac:chgData name="Lasai Barreñada Taleb" userId="d58eef89-2abf-4384-9856-ac67d396ad93" providerId="ADAL" clId="{1692A5F0-7C45-4656-BD71-EB8A6AC9DBA2}" dt="2023-09-10T15:55:55.733" v="4838"/>
          <ac:picMkLst>
            <pc:docMk/>
            <pc:sldMk cId="0" sldId="256"/>
            <ac:picMk id="87" creationId="{2EC3E82D-0FCD-D5F1-7EA8-83E9CAA13DF3}"/>
          </ac:picMkLst>
        </pc:picChg>
        <pc:picChg chg="add del mod ord">
          <ac:chgData name="Lasai Barreñada Taleb" userId="d58eef89-2abf-4384-9856-ac67d396ad93" providerId="ADAL" clId="{1692A5F0-7C45-4656-BD71-EB8A6AC9DBA2}" dt="2023-09-10T15:56:15.353" v="4839"/>
          <ac:picMkLst>
            <pc:docMk/>
            <pc:sldMk cId="0" sldId="256"/>
            <ac:picMk id="88" creationId="{7BAC8340-51F5-FAA7-D85E-6D38DCDC2029}"/>
          </ac:picMkLst>
        </pc:picChg>
        <pc:picChg chg="add del mod">
          <ac:chgData name="Lasai Barreñada Taleb" userId="d58eef89-2abf-4384-9856-ac67d396ad93" providerId="ADAL" clId="{1692A5F0-7C45-4656-BD71-EB8A6AC9DBA2}" dt="2023-09-10T15:56:18.235" v="4842"/>
          <ac:picMkLst>
            <pc:docMk/>
            <pc:sldMk cId="0" sldId="256"/>
            <ac:picMk id="89" creationId="{64AFA39C-7FCD-54CD-01E5-A4DBC2095838}"/>
          </ac:picMkLst>
        </pc:picChg>
        <pc:picChg chg="add del mod ord">
          <ac:chgData name="Lasai Barreñada Taleb" userId="d58eef89-2abf-4384-9856-ac67d396ad93" providerId="ADAL" clId="{1692A5F0-7C45-4656-BD71-EB8A6AC9DBA2}" dt="2023-09-10T15:56:40.006" v="4843"/>
          <ac:picMkLst>
            <pc:docMk/>
            <pc:sldMk cId="0" sldId="256"/>
            <ac:picMk id="90" creationId="{AEA28AAA-FF72-2DC1-8995-0EEF96436F95}"/>
          </ac:picMkLst>
        </pc:picChg>
        <pc:picChg chg="add del mod">
          <ac:chgData name="Lasai Barreñada Taleb" userId="d58eef89-2abf-4384-9856-ac67d396ad93" providerId="ADAL" clId="{1692A5F0-7C45-4656-BD71-EB8A6AC9DBA2}" dt="2023-09-10T15:56:42.115" v="4846"/>
          <ac:picMkLst>
            <pc:docMk/>
            <pc:sldMk cId="0" sldId="256"/>
            <ac:picMk id="91" creationId="{0800903F-57E9-1DEC-FD00-3AA0341D953A}"/>
          </ac:picMkLst>
        </pc:picChg>
        <pc:picChg chg="add del mod ord">
          <ac:chgData name="Lasai Barreñada Taleb" userId="d58eef89-2abf-4384-9856-ac67d396ad93" providerId="ADAL" clId="{1692A5F0-7C45-4656-BD71-EB8A6AC9DBA2}" dt="2023-09-10T15:59:52.179" v="4847"/>
          <ac:picMkLst>
            <pc:docMk/>
            <pc:sldMk cId="0" sldId="256"/>
            <ac:picMk id="92" creationId="{76877FD8-FAFF-50B8-9BA7-369E36293F8C}"/>
          </ac:picMkLst>
        </pc:picChg>
        <pc:picChg chg="add del mod">
          <ac:chgData name="Lasai Barreñada Taleb" userId="d58eef89-2abf-4384-9856-ac67d396ad93" providerId="ADAL" clId="{1692A5F0-7C45-4656-BD71-EB8A6AC9DBA2}" dt="2023-09-10T16:01:42.368" v="4852" actId="478"/>
          <ac:picMkLst>
            <pc:docMk/>
            <pc:sldMk cId="0" sldId="256"/>
            <ac:picMk id="93" creationId="{71832090-33CA-E745-D0F1-A19001B75E7E}"/>
          </ac:picMkLst>
        </pc:picChg>
      </pc:sldChg>
      <pc:sldChg chg="addSp delSp modSp mod modTransition delAnim modAnim modNotesTx">
        <pc:chgData name="Lasai Barreñada Taleb" userId="d58eef89-2abf-4384-9856-ac67d396ad93" providerId="ADAL" clId="{1692A5F0-7C45-4656-BD71-EB8A6AC9DBA2}" dt="2023-09-27T13:10:51.588" v="19638" actId="20577"/>
        <pc:sldMkLst>
          <pc:docMk/>
          <pc:sldMk cId="0" sldId="257"/>
        </pc:sldMkLst>
        <pc:spChg chg="del mod">
          <ac:chgData name="Lasai Barreñada Taleb" userId="d58eef89-2abf-4384-9856-ac67d396ad93" providerId="ADAL" clId="{1692A5F0-7C45-4656-BD71-EB8A6AC9DBA2}" dt="2023-09-22T12:48:16.383" v="17474" actId="478"/>
          <ac:spMkLst>
            <pc:docMk/>
            <pc:sldMk cId="0" sldId="257"/>
            <ac:spMk id="2" creationId="{00000000-0000-0000-0000-000000000000}"/>
          </ac:spMkLst>
        </pc:spChg>
        <pc:spChg chg="del">
          <ac:chgData name="Lasai Barreñada Taleb" userId="d58eef89-2abf-4384-9856-ac67d396ad93" providerId="ADAL" clId="{1692A5F0-7C45-4656-BD71-EB8A6AC9DBA2}" dt="2023-09-22T12:48:13.886" v="17473" actId="478"/>
          <ac:spMkLst>
            <pc:docMk/>
            <pc:sldMk cId="0" sldId="257"/>
            <ac:spMk id="3" creationId="{00000000-0000-0000-0000-000000000000}"/>
          </ac:spMkLst>
        </pc:spChg>
        <pc:spChg chg="mod">
          <ac:chgData name="Lasai Barreñada Taleb" userId="d58eef89-2abf-4384-9856-ac67d396ad93" providerId="ADAL" clId="{1692A5F0-7C45-4656-BD71-EB8A6AC9DBA2}" dt="2023-09-22T14:38:07.713" v="18123" actId="1036"/>
          <ac:spMkLst>
            <pc:docMk/>
            <pc:sldMk cId="0" sldId="257"/>
            <ac:spMk id="4" creationId="{00000000-0000-0000-0000-000000000000}"/>
          </ac:spMkLst>
        </pc:spChg>
        <pc:spChg chg="del">
          <ac:chgData name="Lasai Barreñada Taleb" userId="d58eef89-2abf-4384-9856-ac67d396ad93" providerId="ADAL" clId="{1692A5F0-7C45-4656-BD71-EB8A6AC9DBA2}" dt="2023-09-06T07:15:50.903" v="1057" actId="478"/>
          <ac:spMkLst>
            <pc:docMk/>
            <pc:sldMk cId="0" sldId="257"/>
            <ac:spMk id="5" creationId="{00000000-0000-0000-0000-000000000000}"/>
          </ac:spMkLst>
        </pc:spChg>
        <pc:spChg chg="add del mod">
          <ac:chgData name="Lasai Barreñada Taleb" userId="d58eef89-2abf-4384-9856-ac67d396ad93" providerId="ADAL" clId="{1692A5F0-7C45-4656-BD71-EB8A6AC9DBA2}" dt="2023-09-22T12:48:23.771" v="17476" actId="478"/>
          <ac:spMkLst>
            <pc:docMk/>
            <pc:sldMk cId="0" sldId="257"/>
            <ac:spMk id="6" creationId="{A3DD8197-5047-66AF-FC76-8D961DD3ADF2}"/>
          </ac:spMkLst>
        </pc:spChg>
        <pc:spChg chg="add del mod">
          <ac:chgData name="Lasai Barreñada Taleb" userId="d58eef89-2abf-4384-9856-ac67d396ad93" providerId="ADAL" clId="{1692A5F0-7C45-4656-BD71-EB8A6AC9DBA2}" dt="2023-09-22T12:48:10.664" v="17471" actId="478"/>
          <ac:spMkLst>
            <pc:docMk/>
            <pc:sldMk cId="0" sldId="257"/>
            <ac:spMk id="11" creationId="{C87812AE-6CF3-5A53-F37C-B809D7D8A0EA}"/>
          </ac:spMkLst>
        </pc:spChg>
        <pc:spChg chg="add del mod">
          <ac:chgData name="Lasai Barreñada Taleb" userId="d58eef89-2abf-4384-9856-ac67d396ad93" providerId="ADAL" clId="{1692A5F0-7C45-4656-BD71-EB8A6AC9DBA2}" dt="2023-09-22T14:44:55.079" v="18184"/>
          <ac:spMkLst>
            <pc:docMk/>
            <pc:sldMk cId="0" sldId="257"/>
            <ac:spMk id="14" creationId="{F2D667D1-19A1-1D32-988C-79BFA2B0EADA}"/>
          </ac:spMkLst>
        </pc:spChg>
        <pc:spChg chg="add del mod">
          <ac:chgData name="Lasai Barreñada Taleb" userId="d58eef89-2abf-4384-9856-ac67d396ad93" providerId="ADAL" clId="{1692A5F0-7C45-4656-BD71-EB8A6AC9DBA2}" dt="2023-09-06T08:17:53.584" v="1101" actId="478"/>
          <ac:spMkLst>
            <pc:docMk/>
            <pc:sldMk cId="0" sldId="257"/>
            <ac:spMk id="20" creationId="{F8BEC6F8-51ED-42C5-9F3E-56326625BC9C}"/>
          </ac:spMkLst>
        </pc:spChg>
        <pc:spChg chg="add del mod">
          <ac:chgData name="Lasai Barreñada Taleb" userId="d58eef89-2abf-4384-9856-ac67d396ad93" providerId="ADAL" clId="{1692A5F0-7C45-4656-BD71-EB8A6AC9DBA2}" dt="2023-09-22T12:47:58.916" v="17470" actId="478"/>
          <ac:spMkLst>
            <pc:docMk/>
            <pc:sldMk cId="0" sldId="257"/>
            <ac:spMk id="33" creationId="{9C903DCD-1B7B-F684-A78A-8C1471BA1F8A}"/>
          </ac:spMkLst>
        </pc:spChg>
        <pc:picChg chg="add del mod">
          <ac:chgData name="Lasai Barreñada Taleb" userId="d58eef89-2abf-4384-9856-ac67d396ad93" providerId="ADAL" clId="{1692A5F0-7C45-4656-BD71-EB8A6AC9DBA2}" dt="2023-09-14T09:21:03.476" v="13448" actId="478"/>
          <ac:picMkLst>
            <pc:docMk/>
            <pc:sldMk cId="0" sldId="257"/>
            <ac:picMk id="6" creationId="{C0993E8C-6481-3058-6FE6-817985BBCF26}"/>
          </ac:picMkLst>
        </pc:picChg>
        <pc:picChg chg="add del mod">
          <ac:chgData name="Lasai Barreñada Taleb" userId="d58eef89-2abf-4384-9856-ac67d396ad93" providerId="ADAL" clId="{1692A5F0-7C45-4656-BD71-EB8A6AC9DBA2}" dt="2023-09-23T14:54:03.760" v="18794"/>
          <ac:picMkLst>
            <pc:docMk/>
            <pc:sldMk cId="0" sldId="257"/>
            <ac:picMk id="7" creationId="{DE266065-FE3D-1D25-C26B-47D70FA82EEB}"/>
          </ac:picMkLst>
        </pc:picChg>
        <pc:picChg chg="add del mod">
          <ac:chgData name="Lasai Barreñada Taleb" userId="d58eef89-2abf-4384-9856-ac67d396ad93" providerId="ADAL" clId="{1692A5F0-7C45-4656-BD71-EB8A6AC9DBA2}" dt="2023-09-11T20:01:57.472" v="13161"/>
          <ac:picMkLst>
            <pc:docMk/>
            <pc:sldMk cId="0" sldId="257"/>
            <ac:picMk id="7" creationId="{EE915448-2930-F129-E8CD-D09A9E4C270D}"/>
          </ac:picMkLst>
        </pc:picChg>
        <pc:picChg chg="add del mod modCrop">
          <ac:chgData name="Lasai Barreñada Taleb" userId="d58eef89-2abf-4384-9856-ac67d396ad93" providerId="ADAL" clId="{1692A5F0-7C45-4656-BD71-EB8A6AC9DBA2}" dt="2023-09-22T13:54:56.862" v="17518" actId="478"/>
          <ac:picMkLst>
            <pc:docMk/>
            <pc:sldMk cId="0" sldId="257"/>
            <ac:picMk id="8" creationId="{5D15E7A4-A7B5-471E-6F97-8C5894F27918}"/>
          </ac:picMkLst>
        </pc:picChg>
        <pc:picChg chg="add del mod">
          <ac:chgData name="Lasai Barreñada Taleb" userId="d58eef89-2abf-4384-9856-ac67d396ad93" providerId="ADAL" clId="{1692A5F0-7C45-4656-BD71-EB8A6AC9DBA2}" dt="2023-09-10T15:36:25.330" v="4686"/>
          <ac:picMkLst>
            <pc:docMk/>
            <pc:sldMk cId="0" sldId="257"/>
            <ac:picMk id="8" creationId="{91BA28A7-6F15-C6F9-B47E-4DFAC32A05C3}"/>
          </ac:picMkLst>
        </pc:picChg>
        <pc:picChg chg="add del mod">
          <ac:chgData name="Lasai Barreñada Taleb" userId="d58eef89-2abf-4384-9856-ac67d396ad93" providerId="ADAL" clId="{1692A5F0-7C45-4656-BD71-EB8A6AC9DBA2}" dt="2023-09-06T08:19:21.746" v="1110" actId="478"/>
          <ac:picMkLst>
            <pc:docMk/>
            <pc:sldMk cId="0" sldId="257"/>
            <ac:picMk id="8" creationId="{B91EF570-4445-ABFD-0A32-572E9896DFD7}"/>
          </ac:picMkLst>
        </pc:picChg>
        <pc:picChg chg="add del mod">
          <ac:chgData name="Lasai Barreñada Taleb" userId="d58eef89-2abf-4384-9856-ac67d396ad93" providerId="ADAL" clId="{1692A5F0-7C45-4656-BD71-EB8A6AC9DBA2}" dt="2023-09-14T09:56:32.807" v="13467" actId="478"/>
          <ac:picMkLst>
            <pc:docMk/>
            <pc:sldMk cId="0" sldId="257"/>
            <ac:picMk id="8" creationId="{EEE6FC6E-5685-162B-008D-9CD3CE068129}"/>
          </ac:picMkLst>
        </pc:picChg>
        <pc:picChg chg="add del mod">
          <ac:chgData name="Lasai Barreñada Taleb" userId="d58eef89-2abf-4384-9856-ac67d396ad93" providerId="ADAL" clId="{1692A5F0-7C45-4656-BD71-EB8A6AC9DBA2}" dt="2023-09-11T20:02:21.722" v="13165" actId="478"/>
          <ac:picMkLst>
            <pc:docMk/>
            <pc:sldMk cId="0" sldId="257"/>
            <ac:picMk id="8" creationId="{F2ADAD20-BC74-DCF5-40D1-CBE85AFCBFE8}"/>
          </ac:picMkLst>
        </pc:picChg>
        <pc:picChg chg="add del mod">
          <ac:chgData name="Lasai Barreñada Taleb" userId="d58eef89-2abf-4384-9856-ac67d396ad93" providerId="ADAL" clId="{1692A5F0-7C45-4656-BD71-EB8A6AC9DBA2}" dt="2023-09-20T12:31:31.252" v="15261" actId="478"/>
          <ac:picMkLst>
            <pc:docMk/>
            <pc:sldMk cId="0" sldId="257"/>
            <ac:picMk id="10" creationId="{ECDBA374-479C-9202-380B-8B8EEBC89DF4}"/>
          </ac:picMkLst>
        </pc:picChg>
        <pc:picChg chg="add del mod modCrop">
          <ac:chgData name="Lasai Barreñada Taleb" userId="d58eef89-2abf-4384-9856-ac67d396ad93" providerId="ADAL" clId="{1692A5F0-7C45-4656-BD71-EB8A6AC9DBA2}" dt="2023-09-22T13:59:03.570" v="17532" actId="478"/>
          <ac:picMkLst>
            <pc:docMk/>
            <pc:sldMk cId="0" sldId="257"/>
            <ac:picMk id="10" creationId="{FB703AC6-8210-8C19-74E4-C59A3CBD4C22}"/>
          </ac:picMkLst>
        </pc:picChg>
        <pc:picChg chg="add del mod ord">
          <ac:chgData name="Lasai Barreñada Taleb" userId="d58eef89-2abf-4384-9856-ac67d396ad93" providerId="ADAL" clId="{1692A5F0-7C45-4656-BD71-EB8A6AC9DBA2}" dt="2023-09-23T14:57:16.239" v="18804"/>
          <ac:picMkLst>
            <pc:docMk/>
            <pc:sldMk cId="0" sldId="257"/>
            <ac:picMk id="12" creationId="{286922A0-E68A-EEA7-4EA3-FA80FB742841}"/>
          </ac:picMkLst>
        </pc:picChg>
        <pc:picChg chg="add del mod">
          <ac:chgData name="Lasai Barreñada Taleb" userId="d58eef89-2abf-4384-9856-ac67d396ad93" providerId="ADAL" clId="{1692A5F0-7C45-4656-BD71-EB8A6AC9DBA2}" dt="2023-09-14T09:57:56.232" v="13473" actId="478"/>
          <ac:picMkLst>
            <pc:docMk/>
            <pc:sldMk cId="0" sldId="257"/>
            <ac:picMk id="12" creationId="{E96A7220-47A5-0C19-6C2D-C7A31174EB92}"/>
          </ac:picMkLst>
        </pc:picChg>
        <pc:picChg chg="add del mod ord">
          <ac:chgData name="Lasai Barreñada Taleb" userId="d58eef89-2abf-4384-9856-ac67d396ad93" providerId="ADAL" clId="{1692A5F0-7C45-4656-BD71-EB8A6AC9DBA2}" dt="2023-09-10T15:37:46.367" v="4696"/>
          <ac:picMkLst>
            <pc:docMk/>
            <pc:sldMk cId="0" sldId="257"/>
            <ac:picMk id="13" creationId="{15427E18-3090-A167-76A4-148012301F6E}"/>
          </ac:picMkLst>
        </pc:picChg>
        <pc:picChg chg="add del mod">
          <ac:chgData name="Lasai Barreñada Taleb" userId="d58eef89-2abf-4384-9856-ac67d396ad93" providerId="ADAL" clId="{1692A5F0-7C45-4656-BD71-EB8A6AC9DBA2}" dt="2023-09-11T20:21:03.950" v="13191" actId="478"/>
          <ac:picMkLst>
            <pc:docMk/>
            <pc:sldMk cId="0" sldId="257"/>
            <ac:picMk id="13" creationId="{95E207D7-AFC8-B374-B0A1-D20F0A8DECA5}"/>
          </ac:picMkLst>
        </pc:picChg>
        <pc:picChg chg="add del mod modCrop">
          <ac:chgData name="Lasai Barreñada Taleb" userId="d58eef89-2abf-4384-9856-ac67d396ad93" providerId="ADAL" clId="{1692A5F0-7C45-4656-BD71-EB8A6AC9DBA2}" dt="2023-09-25T15:08:53.757" v="18951" actId="478"/>
          <ac:picMkLst>
            <pc:docMk/>
            <pc:sldMk cId="0" sldId="257"/>
            <ac:picMk id="13" creationId="{F869BD82-30A9-B0A5-FF66-C39D62DD1277}"/>
          </ac:picMkLst>
        </pc:picChg>
        <pc:picChg chg="add del mod">
          <ac:chgData name="Lasai Barreñada Taleb" userId="d58eef89-2abf-4384-9856-ac67d396ad93" providerId="ADAL" clId="{1692A5F0-7C45-4656-BD71-EB8A6AC9DBA2}" dt="2023-09-12T20:15:33.052" v="13210"/>
          <ac:picMkLst>
            <pc:docMk/>
            <pc:sldMk cId="0" sldId="257"/>
            <ac:picMk id="14" creationId="{36F227E0-3A74-B8D3-277F-A8646810381D}"/>
          </ac:picMkLst>
        </pc:picChg>
        <pc:picChg chg="add del mod">
          <ac:chgData name="Lasai Barreñada Taleb" userId="d58eef89-2abf-4384-9856-ac67d396ad93" providerId="ADAL" clId="{1692A5F0-7C45-4656-BD71-EB8A6AC9DBA2}" dt="2023-09-23T14:57:21.910" v="18808"/>
          <ac:picMkLst>
            <pc:docMk/>
            <pc:sldMk cId="0" sldId="257"/>
            <ac:picMk id="14" creationId="{82FE4522-21AB-F5AF-103C-510F527F8FA6}"/>
          </ac:picMkLst>
        </pc:picChg>
        <pc:picChg chg="add del mod">
          <ac:chgData name="Lasai Barreñada Taleb" userId="d58eef89-2abf-4384-9856-ac67d396ad93" providerId="ADAL" clId="{1692A5F0-7C45-4656-BD71-EB8A6AC9DBA2}" dt="2023-09-14T09:58:36.567" v="13478" actId="478"/>
          <ac:picMkLst>
            <pc:docMk/>
            <pc:sldMk cId="0" sldId="257"/>
            <ac:picMk id="14" creationId="{8528684F-BF41-6EFD-7781-817279A2787B}"/>
          </ac:picMkLst>
        </pc:picChg>
        <pc:picChg chg="add del mod">
          <ac:chgData name="Lasai Barreñada Taleb" userId="d58eef89-2abf-4384-9856-ac67d396ad93" providerId="ADAL" clId="{1692A5F0-7C45-4656-BD71-EB8A6AC9DBA2}" dt="2023-09-10T15:37:49.223" v="4699"/>
          <ac:picMkLst>
            <pc:docMk/>
            <pc:sldMk cId="0" sldId="257"/>
            <ac:picMk id="14" creationId="{8F9402F1-01F4-A355-8E08-CBF3C3F16BD4}"/>
          </ac:picMkLst>
        </pc:picChg>
        <pc:picChg chg="add del mod">
          <ac:chgData name="Lasai Barreñada Taleb" userId="d58eef89-2abf-4384-9856-ac67d396ad93" providerId="ADAL" clId="{1692A5F0-7C45-4656-BD71-EB8A6AC9DBA2}" dt="2023-09-20T13:36:23.983" v="16884"/>
          <ac:picMkLst>
            <pc:docMk/>
            <pc:sldMk cId="0" sldId="257"/>
            <ac:picMk id="14" creationId="{B98042BD-EC23-1481-0815-50A223EF0D55}"/>
          </ac:picMkLst>
        </pc:picChg>
        <pc:picChg chg="add del mod ord">
          <ac:chgData name="Lasai Barreñada Taleb" userId="d58eef89-2abf-4384-9856-ac67d396ad93" providerId="ADAL" clId="{1692A5F0-7C45-4656-BD71-EB8A6AC9DBA2}" dt="2023-09-23T14:59:39.195" v="18809"/>
          <ac:picMkLst>
            <pc:docMk/>
            <pc:sldMk cId="0" sldId="257"/>
            <ac:picMk id="15" creationId="{177AC032-50A6-80C3-83BC-3EB8D1140732}"/>
          </ac:picMkLst>
        </pc:picChg>
        <pc:picChg chg="add del mod">
          <ac:chgData name="Lasai Barreñada Taleb" userId="d58eef89-2abf-4384-9856-ac67d396ad93" providerId="ADAL" clId="{1692A5F0-7C45-4656-BD71-EB8A6AC9DBA2}" dt="2023-09-23T14:59:42.750" v="18813"/>
          <ac:picMkLst>
            <pc:docMk/>
            <pc:sldMk cId="0" sldId="257"/>
            <ac:picMk id="16" creationId="{40CC5104-7226-0FF9-CEA4-4D0055BCB5CE}"/>
          </ac:picMkLst>
        </pc:picChg>
        <pc:picChg chg="add del mod">
          <ac:chgData name="Lasai Barreñada Taleb" userId="d58eef89-2abf-4384-9856-ac67d396ad93" providerId="ADAL" clId="{1692A5F0-7C45-4656-BD71-EB8A6AC9DBA2}" dt="2023-09-14T10:08:19.764" v="13481" actId="478"/>
          <ac:picMkLst>
            <pc:docMk/>
            <pc:sldMk cId="0" sldId="257"/>
            <ac:picMk id="16" creationId="{5569FABB-60CD-DA50-8C04-C1676B936A2F}"/>
          </ac:picMkLst>
        </pc:picChg>
        <pc:picChg chg="add del mod modCrop">
          <ac:chgData name="Lasai Barreñada Taleb" userId="d58eef89-2abf-4384-9856-ac67d396ad93" providerId="ADAL" clId="{1692A5F0-7C45-4656-BD71-EB8A6AC9DBA2}" dt="2023-09-22T14:48:08.235" v="18302" actId="478"/>
          <ac:picMkLst>
            <pc:docMk/>
            <pc:sldMk cId="0" sldId="257"/>
            <ac:picMk id="16" creationId="{ACA398EC-D0DB-6A51-8B73-E800A29DE76C}"/>
          </ac:picMkLst>
        </pc:picChg>
        <pc:picChg chg="add del mod ord">
          <ac:chgData name="Lasai Barreñada Taleb" userId="d58eef89-2abf-4384-9856-ac67d396ad93" providerId="ADAL" clId="{1692A5F0-7C45-4656-BD71-EB8A6AC9DBA2}" dt="2023-09-10T15:38:18.361" v="4700"/>
          <ac:picMkLst>
            <pc:docMk/>
            <pc:sldMk cId="0" sldId="257"/>
            <ac:picMk id="17" creationId="{66FB2960-AF01-C693-D56F-5181F0376567}"/>
          </ac:picMkLst>
        </pc:picChg>
        <pc:picChg chg="add del mod ord">
          <ac:chgData name="Lasai Barreñada Taleb" userId="d58eef89-2abf-4384-9856-ac67d396ad93" providerId="ADAL" clId="{1692A5F0-7C45-4656-BD71-EB8A6AC9DBA2}" dt="2023-09-23T15:04:05.893" v="18817"/>
          <ac:picMkLst>
            <pc:docMk/>
            <pc:sldMk cId="0" sldId="257"/>
            <ac:picMk id="17" creationId="{ABEC51FA-EF16-6E9D-3222-4BC0157E29DD}"/>
          </ac:picMkLst>
        </pc:picChg>
        <pc:picChg chg="add del mod ord">
          <ac:chgData name="Lasai Barreñada Taleb" userId="d58eef89-2abf-4384-9856-ac67d396ad93" providerId="ADAL" clId="{1692A5F0-7C45-4656-BD71-EB8A6AC9DBA2}" dt="2023-09-20T13:39:45.609" v="16911"/>
          <ac:picMkLst>
            <pc:docMk/>
            <pc:sldMk cId="0" sldId="257"/>
            <ac:picMk id="17" creationId="{C0639126-34EA-4E2E-9289-9B8355523CD6}"/>
          </ac:picMkLst>
        </pc:picChg>
        <pc:picChg chg="add del mod">
          <ac:chgData name="Lasai Barreñada Taleb" userId="d58eef89-2abf-4384-9856-ac67d396ad93" providerId="ADAL" clId="{1692A5F0-7C45-4656-BD71-EB8A6AC9DBA2}" dt="2023-09-10T15:38:25.755" v="4703"/>
          <ac:picMkLst>
            <pc:docMk/>
            <pc:sldMk cId="0" sldId="257"/>
            <ac:picMk id="18" creationId="{19F63545-63EC-6ED6-5614-2D09F4BA81B2}"/>
          </ac:picMkLst>
        </pc:picChg>
        <pc:picChg chg="add del mod modCrop">
          <ac:chgData name="Lasai Barreñada Taleb" userId="d58eef89-2abf-4384-9856-ac67d396ad93" providerId="ADAL" clId="{1692A5F0-7C45-4656-BD71-EB8A6AC9DBA2}" dt="2023-09-22T14:49:39.896" v="18317" actId="478"/>
          <ac:picMkLst>
            <pc:docMk/>
            <pc:sldMk cId="0" sldId="257"/>
            <ac:picMk id="18" creationId="{6F5B8A3E-76FC-12D1-C6A3-B06D4611A910}"/>
          </ac:picMkLst>
        </pc:picChg>
        <pc:picChg chg="add del mod">
          <ac:chgData name="Lasai Barreñada Taleb" userId="d58eef89-2abf-4384-9856-ac67d396ad93" providerId="ADAL" clId="{1692A5F0-7C45-4656-BD71-EB8A6AC9DBA2}" dt="2023-09-23T15:13:08.084" v="18822"/>
          <ac:picMkLst>
            <pc:docMk/>
            <pc:sldMk cId="0" sldId="257"/>
            <ac:picMk id="18" creationId="{826F2D66-A10F-FC41-A688-555EFE7A0873}"/>
          </ac:picMkLst>
        </pc:picChg>
        <pc:picChg chg="add del mod">
          <ac:chgData name="Lasai Barreñada Taleb" userId="d58eef89-2abf-4384-9856-ac67d396ad93" providerId="ADAL" clId="{1692A5F0-7C45-4656-BD71-EB8A6AC9DBA2}" dt="2023-09-14T10:17:09.928" v="13497" actId="478"/>
          <ac:picMkLst>
            <pc:docMk/>
            <pc:sldMk cId="0" sldId="257"/>
            <ac:picMk id="18" creationId="{8CC23FC4-AE46-8E23-2112-70ACD55FC1FA}"/>
          </ac:picMkLst>
        </pc:picChg>
        <pc:picChg chg="add del mod">
          <ac:chgData name="Lasai Barreñada Taleb" userId="d58eef89-2abf-4384-9856-ac67d396ad93" providerId="ADAL" clId="{1692A5F0-7C45-4656-BD71-EB8A6AC9DBA2}" dt="2023-09-20T13:48:38.827" v="17160"/>
          <ac:picMkLst>
            <pc:docMk/>
            <pc:sldMk cId="0" sldId="257"/>
            <ac:picMk id="18" creationId="{D11B1379-BEFA-6920-4F81-4527BF2194CF}"/>
          </ac:picMkLst>
        </pc:picChg>
        <pc:picChg chg="add del mod">
          <ac:chgData name="Lasai Barreñada Taleb" userId="d58eef89-2abf-4384-9856-ac67d396ad93" providerId="ADAL" clId="{1692A5F0-7C45-4656-BD71-EB8A6AC9DBA2}" dt="2023-09-12T20:19:04.739" v="13215"/>
          <ac:picMkLst>
            <pc:docMk/>
            <pc:sldMk cId="0" sldId="257"/>
            <ac:picMk id="19" creationId="{99935C2E-4EAE-A28D-6147-0B03D1E891CC}"/>
          </ac:picMkLst>
        </pc:picChg>
        <pc:picChg chg="add del mod ord">
          <ac:chgData name="Lasai Barreñada Taleb" userId="d58eef89-2abf-4384-9856-ac67d396ad93" providerId="ADAL" clId="{1692A5F0-7C45-4656-BD71-EB8A6AC9DBA2}" dt="2023-09-23T15:14:36.358" v="18826"/>
          <ac:picMkLst>
            <pc:docMk/>
            <pc:sldMk cId="0" sldId="257"/>
            <ac:picMk id="19" creationId="{E68DE0CA-BFB4-07C3-0EFC-7C5E5E14E446}"/>
          </ac:picMkLst>
        </pc:picChg>
        <pc:picChg chg="add mod modCrop">
          <ac:chgData name="Lasai Barreñada Taleb" userId="d58eef89-2abf-4384-9856-ac67d396ad93" providerId="ADAL" clId="{1692A5F0-7C45-4656-BD71-EB8A6AC9DBA2}" dt="2023-09-22T14:50:03.514" v="18323" actId="1076"/>
          <ac:picMkLst>
            <pc:docMk/>
            <pc:sldMk cId="0" sldId="257"/>
            <ac:picMk id="20" creationId="{52A5B418-A749-3308-83D2-0871A3D8C344}"/>
          </ac:picMkLst>
        </pc:picChg>
        <pc:picChg chg="add del mod">
          <ac:chgData name="Lasai Barreñada Taleb" userId="d58eef89-2abf-4384-9856-ac67d396ad93" providerId="ADAL" clId="{1692A5F0-7C45-4656-BD71-EB8A6AC9DBA2}" dt="2023-09-14T10:18:13.305" v="13501" actId="478"/>
          <ac:picMkLst>
            <pc:docMk/>
            <pc:sldMk cId="0" sldId="257"/>
            <ac:picMk id="20" creationId="{F5196BB2-F78B-BF91-886E-111D88743AB4}"/>
          </ac:picMkLst>
        </pc:picChg>
        <pc:picChg chg="add del mod ord">
          <ac:chgData name="Lasai Barreñada Taleb" userId="d58eef89-2abf-4384-9856-ac67d396ad93" providerId="ADAL" clId="{1692A5F0-7C45-4656-BD71-EB8A6AC9DBA2}" dt="2023-09-10T15:40:31.775" v="4704"/>
          <ac:picMkLst>
            <pc:docMk/>
            <pc:sldMk cId="0" sldId="257"/>
            <ac:picMk id="21" creationId="{5086FF83-742F-C51B-0EA8-76D3FDD5A110}"/>
          </ac:picMkLst>
        </pc:picChg>
        <pc:picChg chg="add del mod">
          <ac:chgData name="Lasai Barreñada Taleb" userId="d58eef89-2abf-4384-9856-ac67d396ad93" providerId="ADAL" clId="{1692A5F0-7C45-4656-BD71-EB8A6AC9DBA2}" dt="2023-09-23T15:14:38.192" v="18829"/>
          <ac:picMkLst>
            <pc:docMk/>
            <pc:sldMk cId="0" sldId="257"/>
            <ac:picMk id="21" creationId="{935483DE-031D-5F1F-B92D-63D669B82DA8}"/>
          </ac:picMkLst>
        </pc:picChg>
        <pc:picChg chg="add del mod">
          <ac:chgData name="Lasai Barreñada Taleb" userId="d58eef89-2abf-4384-9856-ac67d396ad93" providerId="ADAL" clId="{1692A5F0-7C45-4656-BD71-EB8A6AC9DBA2}" dt="2023-09-14T10:18:56.372" v="13505" actId="478"/>
          <ac:picMkLst>
            <pc:docMk/>
            <pc:sldMk cId="0" sldId="257"/>
            <ac:picMk id="22" creationId="{7107D171-8F74-CD81-C185-0F0FFDBCC684}"/>
          </ac:picMkLst>
        </pc:picChg>
        <pc:picChg chg="add del mod">
          <ac:chgData name="Lasai Barreñada Taleb" userId="d58eef89-2abf-4384-9856-ac67d396ad93" providerId="ADAL" clId="{1692A5F0-7C45-4656-BD71-EB8A6AC9DBA2}" dt="2023-09-10T15:40:34.753" v="4707"/>
          <ac:picMkLst>
            <pc:docMk/>
            <pc:sldMk cId="0" sldId="257"/>
            <ac:picMk id="22" creationId="{7A36F58F-D2D6-133A-BBFE-183687F4C9DA}"/>
          </ac:picMkLst>
        </pc:picChg>
        <pc:picChg chg="add del mod">
          <ac:chgData name="Lasai Barreñada Taleb" userId="d58eef89-2abf-4384-9856-ac67d396ad93" providerId="ADAL" clId="{1692A5F0-7C45-4656-BD71-EB8A6AC9DBA2}" dt="2023-09-14T10:19:23.362" v="13509" actId="478"/>
          <ac:picMkLst>
            <pc:docMk/>
            <pc:sldMk cId="0" sldId="257"/>
            <ac:picMk id="24" creationId="{073881ED-F08F-A2A8-5828-5B6AD250C7E1}"/>
          </ac:picMkLst>
        </pc:picChg>
        <pc:picChg chg="add del mod ord">
          <ac:chgData name="Lasai Barreñada Taleb" userId="d58eef89-2abf-4384-9856-ac67d396ad93" providerId="ADAL" clId="{1692A5F0-7C45-4656-BD71-EB8A6AC9DBA2}" dt="2023-09-23T15:19:42.982" v="18830"/>
          <ac:picMkLst>
            <pc:docMk/>
            <pc:sldMk cId="0" sldId="257"/>
            <ac:picMk id="24" creationId="{C52D9060-A61A-2F33-E918-8EED5CEF9EFA}"/>
          </ac:picMkLst>
        </pc:picChg>
        <pc:picChg chg="add del mod">
          <ac:chgData name="Lasai Barreñada Taleb" userId="d58eef89-2abf-4384-9856-ac67d396ad93" providerId="ADAL" clId="{1692A5F0-7C45-4656-BD71-EB8A6AC9DBA2}" dt="2023-09-23T15:23:52.432" v="18831"/>
          <ac:picMkLst>
            <pc:docMk/>
            <pc:sldMk cId="0" sldId="257"/>
            <ac:picMk id="25" creationId="{2BDAB445-846A-3C31-BCDF-3A332D96B750}"/>
          </ac:picMkLst>
        </pc:picChg>
        <pc:picChg chg="add del mod ord">
          <ac:chgData name="Lasai Barreñada Taleb" userId="d58eef89-2abf-4384-9856-ac67d396ad93" providerId="ADAL" clId="{1692A5F0-7C45-4656-BD71-EB8A6AC9DBA2}" dt="2023-09-10T15:41:19.700" v="4711"/>
          <ac:picMkLst>
            <pc:docMk/>
            <pc:sldMk cId="0" sldId="257"/>
            <ac:picMk id="25" creationId="{65FBAFFA-5BE2-D598-906F-F8BDB3896C3C}"/>
          </ac:picMkLst>
        </pc:picChg>
        <pc:picChg chg="add del mod">
          <ac:chgData name="Lasai Barreñada Taleb" userId="d58eef89-2abf-4384-9856-ac67d396ad93" providerId="ADAL" clId="{1692A5F0-7C45-4656-BD71-EB8A6AC9DBA2}" dt="2023-09-20T13:53:43.917" v="17166"/>
          <ac:picMkLst>
            <pc:docMk/>
            <pc:sldMk cId="0" sldId="257"/>
            <ac:picMk id="25" creationId="{E65CA7FF-EDF1-D7EB-F786-2E6B34C0F254}"/>
          </ac:picMkLst>
        </pc:picChg>
        <pc:picChg chg="add del mod ord">
          <ac:chgData name="Lasai Barreñada Taleb" userId="d58eef89-2abf-4384-9856-ac67d396ad93" providerId="ADAL" clId="{1692A5F0-7C45-4656-BD71-EB8A6AC9DBA2}" dt="2023-09-20T13:54:03.715" v="17169" actId="478"/>
          <ac:picMkLst>
            <pc:docMk/>
            <pc:sldMk cId="0" sldId="257"/>
            <ac:picMk id="26" creationId="{31C45A63-4A02-DA0D-7614-AE74006A77F5}"/>
          </ac:picMkLst>
        </pc:picChg>
        <pc:picChg chg="add del mod">
          <ac:chgData name="Lasai Barreñada Taleb" userId="d58eef89-2abf-4384-9856-ac67d396ad93" providerId="ADAL" clId="{1692A5F0-7C45-4656-BD71-EB8A6AC9DBA2}" dt="2023-09-12T20:21:57.644" v="13222"/>
          <ac:picMkLst>
            <pc:docMk/>
            <pc:sldMk cId="0" sldId="257"/>
            <ac:picMk id="26" creationId="{3C842494-CBE5-F2BD-F942-EC4FED16836A}"/>
          </ac:picMkLst>
        </pc:picChg>
        <pc:picChg chg="add del mod">
          <ac:chgData name="Lasai Barreñada Taleb" userId="d58eef89-2abf-4384-9856-ac67d396ad93" providerId="ADAL" clId="{1692A5F0-7C45-4656-BD71-EB8A6AC9DBA2}" dt="2023-09-10T15:41:22.605" v="4714"/>
          <ac:picMkLst>
            <pc:docMk/>
            <pc:sldMk cId="0" sldId="257"/>
            <ac:picMk id="26" creationId="{D9B58FDB-8F99-B418-F62D-B7ECCDB5375D}"/>
          </ac:picMkLst>
        </pc:picChg>
        <pc:picChg chg="add del mod">
          <ac:chgData name="Lasai Barreñada Taleb" userId="d58eef89-2abf-4384-9856-ac67d396ad93" providerId="ADAL" clId="{1692A5F0-7C45-4656-BD71-EB8A6AC9DBA2}" dt="2023-09-14T10:19:46.816" v="13516" actId="478"/>
          <ac:picMkLst>
            <pc:docMk/>
            <pc:sldMk cId="0" sldId="257"/>
            <ac:picMk id="26" creationId="{E2C70E27-BAC2-116F-B237-40FFFEFA1E6B}"/>
          </ac:picMkLst>
        </pc:picChg>
        <pc:picChg chg="add del mod">
          <ac:chgData name="Lasai Barreñada Taleb" userId="d58eef89-2abf-4384-9856-ac67d396ad93" providerId="ADAL" clId="{1692A5F0-7C45-4656-BD71-EB8A6AC9DBA2}" dt="2023-09-14T10:20:37.051" v="13521" actId="478"/>
          <ac:picMkLst>
            <pc:docMk/>
            <pc:sldMk cId="0" sldId="257"/>
            <ac:picMk id="28" creationId="{DE577829-8D5A-12EA-C911-F47B82A5C689}"/>
          </ac:picMkLst>
        </pc:picChg>
        <pc:picChg chg="add del mod ord">
          <ac:chgData name="Lasai Barreñada Taleb" userId="d58eef89-2abf-4384-9856-ac67d396ad93" providerId="ADAL" clId="{1692A5F0-7C45-4656-BD71-EB8A6AC9DBA2}" dt="2023-09-12T20:26:57.746" v="13223"/>
          <ac:picMkLst>
            <pc:docMk/>
            <pc:sldMk cId="0" sldId="257"/>
            <ac:picMk id="29" creationId="{24EEF93F-F86B-EA2C-918A-59BB6B0177B2}"/>
          </ac:picMkLst>
        </pc:picChg>
        <pc:picChg chg="add del mod ord">
          <ac:chgData name="Lasai Barreñada Taleb" userId="d58eef89-2abf-4384-9856-ac67d396ad93" providerId="ADAL" clId="{1692A5F0-7C45-4656-BD71-EB8A6AC9DBA2}" dt="2023-09-10T15:42:02.685" v="4715"/>
          <ac:picMkLst>
            <pc:docMk/>
            <pc:sldMk cId="0" sldId="257"/>
            <ac:picMk id="29" creationId="{3481E7F7-1B07-29CB-0937-C9E3B65B735F}"/>
          </ac:picMkLst>
        </pc:picChg>
        <pc:picChg chg="add del mod">
          <ac:chgData name="Lasai Barreñada Taleb" userId="d58eef89-2abf-4384-9856-ac67d396ad93" providerId="ADAL" clId="{1692A5F0-7C45-4656-BD71-EB8A6AC9DBA2}" dt="2023-09-12T20:27:01.707" v="13224"/>
          <ac:picMkLst>
            <pc:docMk/>
            <pc:sldMk cId="0" sldId="257"/>
            <ac:picMk id="30" creationId="{2598170E-E968-DB91-DB14-9D42E0377936}"/>
          </ac:picMkLst>
        </pc:picChg>
        <pc:picChg chg="add del mod">
          <ac:chgData name="Lasai Barreñada Taleb" userId="d58eef89-2abf-4384-9856-ac67d396ad93" providerId="ADAL" clId="{1692A5F0-7C45-4656-BD71-EB8A6AC9DBA2}" dt="2023-09-10T15:42:06.034" v="4718"/>
          <ac:picMkLst>
            <pc:docMk/>
            <pc:sldMk cId="0" sldId="257"/>
            <ac:picMk id="30" creationId="{6A3D093E-0222-6F3C-DFC4-B196550114BF}"/>
          </ac:picMkLst>
        </pc:picChg>
        <pc:picChg chg="add del mod">
          <ac:chgData name="Lasai Barreñada Taleb" userId="d58eef89-2abf-4384-9856-ac67d396ad93" providerId="ADAL" clId="{1692A5F0-7C45-4656-BD71-EB8A6AC9DBA2}" dt="2023-09-14T10:21:23.623" v="13528" actId="478"/>
          <ac:picMkLst>
            <pc:docMk/>
            <pc:sldMk cId="0" sldId="257"/>
            <ac:picMk id="30" creationId="{75459D5E-FFBA-9D8C-ECF8-001B3309B3F5}"/>
          </ac:picMkLst>
        </pc:picChg>
        <pc:picChg chg="add del mod">
          <ac:chgData name="Lasai Barreñada Taleb" userId="d58eef89-2abf-4384-9856-ac67d396ad93" providerId="ADAL" clId="{1692A5F0-7C45-4656-BD71-EB8A6AC9DBA2}" dt="2023-09-14T12:59:05.063" v="13974" actId="478"/>
          <ac:picMkLst>
            <pc:docMk/>
            <pc:sldMk cId="0" sldId="257"/>
            <ac:picMk id="32" creationId="{CD487EA3-0CA9-600B-F0BC-05229D865C1D}"/>
          </ac:picMkLst>
        </pc:picChg>
        <pc:picChg chg="add del mod ord">
          <ac:chgData name="Lasai Barreñada Taleb" userId="d58eef89-2abf-4384-9856-ac67d396ad93" providerId="ADAL" clId="{1692A5F0-7C45-4656-BD71-EB8A6AC9DBA2}" dt="2023-09-10T15:42:44.821" v="4722"/>
          <ac:picMkLst>
            <pc:docMk/>
            <pc:sldMk cId="0" sldId="257"/>
            <ac:picMk id="33" creationId="{81EBA40C-948B-316E-EED8-AD79468D9C5F}"/>
          </ac:picMkLst>
        </pc:picChg>
        <pc:picChg chg="add del mod">
          <ac:chgData name="Lasai Barreñada Taleb" userId="d58eef89-2abf-4384-9856-ac67d396ad93" providerId="ADAL" clId="{1692A5F0-7C45-4656-BD71-EB8A6AC9DBA2}" dt="2023-09-10T15:42:48.547" v="4725"/>
          <ac:picMkLst>
            <pc:docMk/>
            <pc:sldMk cId="0" sldId="257"/>
            <ac:picMk id="34" creationId="{05A8562E-BF1B-81ED-E8C3-4A8761604DE8}"/>
          </ac:picMkLst>
        </pc:picChg>
        <pc:picChg chg="add del mod">
          <ac:chgData name="Lasai Barreñada Taleb" userId="d58eef89-2abf-4384-9856-ac67d396ad93" providerId="ADAL" clId="{1692A5F0-7C45-4656-BD71-EB8A6AC9DBA2}" dt="2023-09-14T13:05:24.904" v="13984" actId="478"/>
          <ac:picMkLst>
            <pc:docMk/>
            <pc:sldMk cId="0" sldId="257"/>
            <ac:picMk id="35" creationId="{4C254D49-E140-A946-FEEC-C74168163FC6}"/>
          </ac:picMkLst>
        </pc:picChg>
        <pc:picChg chg="add del mod">
          <ac:chgData name="Lasai Barreñada Taleb" userId="d58eef89-2abf-4384-9856-ac67d396ad93" providerId="ADAL" clId="{1692A5F0-7C45-4656-BD71-EB8A6AC9DBA2}" dt="2023-09-12T20:28:13.333" v="13251"/>
          <ac:picMkLst>
            <pc:docMk/>
            <pc:sldMk cId="0" sldId="257"/>
            <ac:picMk id="35" creationId="{E1483E17-19CA-2102-A6E3-4A00247E8565}"/>
          </ac:picMkLst>
        </pc:picChg>
        <pc:picChg chg="add del mod">
          <ac:chgData name="Lasai Barreñada Taleb" userId="d58eef89-2abf-4384-9856-ac67d396ad93" providerId="ADAL" clId="{1692A5F0-7C45-4656-BD71-EB8A6AC9DBA2}" dt="2023-09-14T13:05:56.195" v="13987" actId="478"/>
          <ac:picMkLst>
            <pc:docMk/>
            <pc:sldMk cId="0" sldId="257"/>
            <ac:picMk id="37" creationId="{765A69D8-1A83-659B-2972-9A5F44F9D00C}"/>
          </ac:picMkLst>
        </pc:picChg>
        <pc:picChg chg="add del mod ord">
          <ac:chgData name="Lasai Barreñada Taleb" userId="d58eef89-2abf-4384-9856-ac67d396ad93" providerId="ADAL" clId="{1692A5F0-7C45-4656-BD71-EB8A6AC9DBA2}" dt="2023-09-10T15:45:33.342" v="4735"/>
          <ac:picMkLst>
            <pc:docMk/>
            <pc:sldMk cId="0" sldId="257"/>
            <ac:picMk id="37" creationId="{E59E2798-E72F-BE17-4A94-685B87461282}"/>
          </ac:picMkLst>
        </pc:picChg>
        <pc:picChg chg="add del mod">
          <ac:chgData name="Lasai Barreñada Taleb" userId="d58eef89-2abf-4384-9856-ac67d396ad93" providerId="ADAL" clId="{1692A5F0-7C45-4656-BD71-EB8A6AC9DBA2}" dt="2023-09-10T15:45:36.512" v="4738"/>
          <ac:picMkLst>
            <pc:docMk/>
            <pc:sldMk cId="0" sldId="257"/>
            <ac:picMk id="38" creationId="{088CAB80-273D-C08F-3DF0-52F696324C10}"/>
          </ac:picMkLst>
        </pc:picChg>
        <pc:picChg chg="add del mod ord">
          <ac:chgData name="Lasai Barreñada Taleb" userId="d58eef89-2abf-4384-9856-ac67d396ad93" providerId="ADAL" clId="{1692A5F0-7C45-4656-BD71-EB8A6AC9DBA2}" dt="2023-09-12T20:31:59.697" v="13380"/>
          <ac:picMkLst>
            <pc:docMk/>
            <pc:sldMk cId="0" sldId="257"/>
            <ac:picMk id="38" creationId="{C80CDF87-46F8-F713-BD9A-E3CED1A2C879}"/>
          </ac:picMkLst>
        </pc:picChg>
        <pc:picChg chg="add mod">
          <ac:chgData name="Lasai Barreñada Taleb" userId="d58eef89-2abf-4384-9856-ac67d396ad93" providerId="ADAL" clId="{1692A5F0-7C45-4656-BD71-EB8A6AC9DBA2}" dt="2023-09-12T20:29:30.451" v="13379"/>
          <ac:picMkLst>
            <pc:docMk/>
            <pc:sldMk cId="0" sldId="257"/>
            <ac:picMk id="39" creationId="{1AE47A41-806E-BDCF-B93B-53B910BF7060}"/>
          </ac:picMkLst>
        </pc:picChg>
        <pc:picChg chg="add del mod">
          <ac:chgData name="Lasai Barreñada Taleb" userId="d58eef89-2abf-4384-9856-ac67d396ad93" providerId="ADAL" clId="{1692A5F0-7C45-4656-BD71-EB8A6AC9DBA2}" dt="2023-09-14T13:06:59.216" v="14000" actId="478"/>
          <ac:picMkLst>
            <pc:docMk/>
            <pc:sldMk cId="0" sldId="257"/>
            <ac:picMk id="39" creationId="{426BB07D-788F-31A8-861E-CE34CCE66A22}"/>
          </ac:picMkLst>
        </pc:picChg>
        <pc:picChg chg="add del mod ord">
          <ac:chgData name="Lasai Barreñada Taleb" userId="d58eef89-2abf-4384-9856-ac67d396ad93" providerId="ADAL" clId="{1692A5F0-7C45-4656-BD71-EB8A6AC9DBA2}" dt="2023-09-10T15:46:22.872" v="4739"/>
          <ac:picMkLst>
            <pc:docMk/>
            <pc:sldMk cId="0" sldId="257"/>
            <ac:picMk id="41" creationId="{4CCC6C39-C498-2BF4-87B6-6546055927F2}"/>
          </ac:picMkLst>
        </pc:picChg>
        <pc:picChg chg="add del mod">
          <ac:chgData name="Lasai Barreñada Taleb" userId="d58eef89-2abf-4384-9856-ac67d396ad93" providerId="ADAL" clId="{1692A5F0-7C45-4656-BD71-EB8A6AC9DBA2}" dt="2023-09-14T13:07:32.554" v="14005" actId="478"/>
          <ac:picMkLst>
            <pc:docMk/>
            <pc:sldMk cId="0" sldId="257"/>
            <ac:picMk id="41" creationId="{DE36EBC9-700F-E70A-947C-67F363AAAD34}"/>
          </ac:picMkLst>
        </pc:picChg>
        <pc:picChg chg="add del mod">
          <ac:chgData name="Lasai Barreñada Taleb" userId="d58eef89-2abf-4384-9856-ac67d396ad93" providerId="ADAL" clId="{1692A5F0-7C45-4656-BD71-EB8A6AC9DBA2}" dt="2023-09-10T15:46:27.121" v="4742"/>
          <ac:picMkLst>
            <pc:docMk/>
            <pc:sldMk cId="0" sldId="257"/>
            <ac:picMk id="42" creationId="{5B8EAB7A-47CA-0BB0-9486-39FAB9BE6F91}"/>
          </ac:picMkLst>
        </pc:picChg>
        <pc:picChg chg="add del mod">
          <ac:chgData name="Lasai Barreñada Taleb" userId="d58eef89-2abf-4384-9856-ac67d396ad93" providerId="ADAL" clId="{1692A5F0-7C45-4656-BD71-EB8A6AC9DBA2}" dt="2023-09-12T20:34:53.665" v="13388"/>
          <ac:picMkLst>
            <pc:docMk/>
            <pc:sldMk cId="0" sldId="257"/>
            <ac:picMk id="42" creationId="{FCBB82D4-7C91-C561-428F-CBE08F22A64B}"/>
          </ac:picMkLst>
        </pc:picChg>
        <pc:picChg chg="add del mod">
          <ac:chgData name="Lasai Barreñada Taleb" userId="d58eef89-2abf-4384-9856-ac67d396ad93" providerId="ADAL" clId="{1692A5F0-7C45-4656-BD71-EB8A6AC9DBA2}" dt="2023-09-14T13:08:05.896" v="14008" actId="478"/>
          <ac:picMkLst>
            <pc:docMk/>
            <pc:sldMk cId="0" sldId="257"/>
            <ac:picMk id="43" creationId="{5205226A-C8A5-6C32-8C9D-37BA712EE909}"/>
          </ac:picMkLst>
        </pc:picChg>
        <pc:picChg chg="add del mod ord">
          <ac:chgData name="Lasai Barreñada Taleb" userId="d58eef89-2abf-4384-9856-ac67d396ad93" providerId="ADAL" clId="{1692A5F0-7C45-4656-BD71-EB8A6AC9DBA2}" dt="2023-09-10T15:47:01.946" v="4746"/>
          <ac:picMkLst>
            <pc:docMk/>
            <pc:sldMk cId="0" sldId="257"/>
            <ac:picMk id="45" creationId="{6BD970F9-818B-C028-E47B-60491513090E}"/>
          </ac:picMkLst>
        </pc:picChg>
        <pc:picChg chg="add del mod">
          <ac:chgData name="Lasai Barreñada Taleb" userId="d58eef89-2abf-4384-9856-ac67d396ad93" providerId="ADAL" clId="{1692A5F0-7C45-4656-BD71-EB8A6AC9DBA2}" dt="2023-09-14T13:08:33.715" v="14011" actId="478"/>
          <ac:picMkLst>
            <pc:docMk/>
            <pc:sldMk cId="0" sldId="257"/>
            <ac:picMk id="45" creationId="{DBE86B37-8510-DA99-6F65-367CDBCCDD29}"/>
          </ac:picMkLst>
        </pc:picChg>
        <pc:picChg chg="add del mod">
          <ac:chgData name="Lasai Barreñada Taleb" userId="d58eef89-2abf-4384-9856-ac67d396ad93" providerId="ADAL" clId="{1692A5F0-7C45-4656-BD71-EB8A6AC9DBA2}" dt="2023-09-10T15:47:05.188" v="4749"/>
          <ac:picMkLst>
            <pc:docMk/>
            <pc:sldMk cId="0" sldId="257"/>
            <ac:picMk id="46" creationId="{D44ED9AF-6C1B-85DD-2364-957A77325D0D}"/>
          </ac:picMkLst>
        </pc:picChg>
        <pc:picChg chg="add del mod">
          <ac:chgData name="Lasai Barreñada Taleb" userId="d58eef89-2abf-4384-9856-ac67d396ad93" providerId="ADAL" clId="{1692A5F0-7C45-4656-BD71-EB8A6AC9DBA2}" dt="2023-09-14T13:09:37.493" v="14022" actId="478"/>
          <ac:picMkLst>
            <pc:docMk/>
            <pc:sldMk cId="0" sldId="257"/>
            <ac:picMk id="47" creationId="{17B468B8-FCD1-7307-9A29-33443374004D}"/>
          </ac:picMkLst>
        </pc:picChg>
        <pc:picChg chg="add del mod ord">
          <ac:chgData name="Lasai Barreñada Taleb" userId="d58eef89-2abf-4384-9856-ac67d396ad93" providerId="ADAL" clId="{1692A5F0-7C45-4656-BD71-EB8A6AC9DBA2}" dt="2023-09-12T20:38:24.340" v="13389"/>
          <ac:picMkLst>
            <pc:docMk/>
            <pc:sldMk cId="0" sldId="257"/>
            <ac:picMk id="48" creationId="{0632BA49-46FA-02FD-664D-77D989C13BD5}"/>
          </ac:picMkLst>
        </pc:picChg>
        <pc:picChg chg="add del mod">
          <ac:chgData name="Lasai Barreñada Taleb" userId="d58eef89-2abf-4384-9856-ac67d396ad93" providerId="ADAL" clId="{1692A5F0-7C45-4656-BD71-EB8A6AC9DBA2}" dt="2023-09-22T13:51:58.271" v="17494" actId="478"/>
          <ac:picMkLst>
            <pc:docMk/>
            <pc:sldMk cId="0" sldId="257"/>
            <ac:picMk id="49" creationId="{0BB2683C-D927-9DEF-CA7F-37BC9CF44603}"/>
          </ac:picMkLst>
        </pc:picChg>
        <pc:picChg chg="add del mod ord">
          <ac:chgData name="Lasai Barreñada Taleb" userId="d58eef89-2abf-4384-9856-ac67d396ad93" providerId="ADAL" clId="{1692A5F0-7C45-4656-BD71-EB8A6AC9DBA2}" dt="2023-09-10T15:47:34.459" v="4750"/>
          <ac:picMkLst>
            <pc:docMk/>
            <pc:sldMk cId="0" sldId="257"/>
            <ac:picMk id="49" creationId="{1A5C0498-7404-ED89-43ED-56BA9C7C1BDE}"/>
          </ac:picMkLst>
        </pc:picChg>
        <pc:picChg chg="add del mod">
          <ac:chgData name="Lasai Barreñada Taleb" userId="d58eef89-2abf-4384-9856-ac67d396ad93" providerId="ADAL" clId="{1692A5F0-7C45-4656-BD71-EB8A6AC9DBA2}" dt="2023-09-12T20:38:28.478" v="13390"/>
          <ac:picMkLst>
            <pc:docMk/>
            <pc:sldMk cId="0" sldId="257"/>
            <ac:picMk id="49" creationId="{2B07C24B-1E53-F798-B198-5878DD18057A}"/>
          </ac:picMkLst>
        </pc:picChg>
        <pc:picChg chg="add del mod">
          <ac:chgData name="Lasai Barreñada Taleb" userId="d58eef89-2abf-4384-9856-ac67d396ad93" providerId="ADAL" clId="{1692A5F0-7C45-4656-BD71-EB8A6AC9DBA2}" dt="2023-09-10T15:47:36.949" v="4752"/>
          <ac:picMkLst>
            <pc:docMk/>
            <pc:sldMk cId="0" sldId="257"/>
            <ac:picMk id="50" creationId="{65437456-D0CD-494C-6D87-189C9FC99D70}"/>
          </ac:picMkLst>
        </pc:picChg>
        <pc:picChg chg="add del mod ord">
          <ac:chgData name="Lasai Barreñada Taleb" userId="d58eef89-2abf-4384-9856-ac67d396ad93" providerId="ADAL" clId="{1692A5F0-7C45-4656-BD71-EB8A6AC9DBA2}" dt="2023-09-10T15:47:41.110" v="4753"/>
          <ac:picMkLst>
            <pc:docMk/>
            <pc:sldMk cId="0" sldId="257"/>
            <ac:picMk id="53" creationId="{67DAD960-6BFA-3DBF-2AB3-795AF8BBFA52}"/>
          </ac:picMkLst>
        </pc:picChg>
        <pc:picChg chg="add del mod">
          <ac:chgData name="Lasai Barreñada Taleb" userId="d58eef89-2abf-4384-9856-ac67d396ad93" providerId="ADAL" clId="{1692A5F0-7C45-4656-BD71-EB8A6AC9DBA2}" dt="2023-09-10T15:47:43.235" v="4756"/>
          <ac:picMkLst>
            <pc:docMk/>
            <pc:sldMk cId="0" sldId="257"/>
            <ac:picMk id="54" creationId="{294E7E17-5CE2-256E-193A-2F19073EC1F9}"/>
          </ac:picMkLst>
        </pc:picChg>
        <pc:picChg chg="add del mod ord">
          <ac:chgData name="Lasai Barreñada Taleb" userId="d58eef89-2abf-4384-9856-ac67d396ad93" providerId="ADAL" clId="{1692A5F0-7C45-4656-BD71-EB8A6AC9DBA2}" dt="2023-09-10T15:49:07.721" v="4757"/>
          <ac:picMkLst>
            <pc:docMk/>
            <pc:sldMk cId="0" sldId="257"/>
            <ac:picMk id="57" creationId="{DFBA3717-7CF9-432D-F1EA-617C420E80E5}"/>
          </ac:picMkLst>
        </pc:picChg>
        <pc:picChg chg="add del mod">
          <ac:chgData name="Lasai Barreñada Taleb" userId="d58eef89-2abf-4384-9856-ac67d396ad93" providerId="ADAL" clId="{1692A5F0-7C45-4656-BD71-EB8A6AC9DBA2}" dt="2023-09-10T15:51:04.349" v="4805" actId="478"/>
          <ac:picMkLst>
            <pc:docMk/>
            <pc:sldMk cId="0" sldId="257"/>
            <ac:picMk id="58" creationId="{76B797A1-0B84-BE33-CA45-93457815B7C4}"/>
          </ac:picMkLst>
        </pc:picChg>
        <pc:picChg chg="add del mod">
          <ac:chgData name="Lasai Barreñada Taleb" userId="d58eef89-2abf-4384-9856-ac67d396ad93" providerId="ADAL" clId="{1692A5F0-7C45-4656-BD71-EB8A6AC9DBA2}" dt="2023-09-10T15:53:45.764" v="4811"/>
          <ac:picMkLst>
            <pc:docMk/>
            <pc:sldMk cId="0" sldId="257"/>
            <ac:picMk id="60" creationId="{D2794AF9-8898-1E94-26BB-E5583FF8F6E0}"/>
          </ac:picMkLst>
        </pc:picChg>
        <pc:picChg chg="add del mod">
          <ac:chgData name="Lasai Barreñada Taleb" userId="d58eef89-2abf-4384-9856-ac67d396ad93" providerId="ADAL" clId="{1692A5F0-7C45-4656-BD71-EB8A6AC9DBA2}" dt="2023-09-10T15:54:09.276" v="4827"/>
          <ac:picMkLst>
            <pc:docMk/>
            <pc:sldMk cId="0" sldId="257"/>
            <ac:picMk id="61" creationId="{A2BEAD4D-56BC-D252-7E59-BB6F974EE15A}"/>
          </ac:picMkLst>
        </pc:picChg>
        <pc:picChg chg="add del mod ord">
          <ac:chgData name="Lasai Barreñada Taleb" userId="d58eef89-2abf-4384-9856-ac67d396ad93" providerId="ADAL" clId="{1692A5F0-7C45-4656-BD71-EB8A6AC9DBA2}" dt="2023-09-10T15:55:29.643" v="4831"/>
          <ac:picMkLst>
            <pc:docMk/>
            <pc:sldMk cId="0" sldId="257"/>
            <ac:picMk id="63" creationId="{9A044FB0-47A3-3DAE-8681-5E5752EC857E}"/>
          </ac:picMkLst>
        </pc:picChg>
        <pc:picChg chg="add del mod">
          <ac:chgData name="Lasai Barreñada Taleb" userId="d58eef89-2abf-4384-9856-ac67d396ad93" providerId="ADAL" clId="{1692A5F0-7C45-4656-BD71-EB8A6AC9DBA2}" dt="2023-09-10T15:55:32.922" v="4834"/>
          <ac:picMkLst>
            <pc:docMk/>
            <pc:sldMk cId="0" sldId="257"/>
            <ac:picMk id="64" creationId="{14BCFE4B-DC9B-8825-531F-68E785B81E67}"/>
          </ac:picMkLst>
        </pc:picChg>
        <pc:picChg chg="add del mod ord">
          <ac:chgData name="Lasai Barreñada Taleb" userId="d58eef89-2abf-4384-9856-ac67d396ad93" providerId="ADAL" clId="{1692A5F0-7C45-4656-BD71-EB8A6AC9DBA2}" dt="2023-09-10T15:55:52.913" v="4835"/>
          <ac:picMkLst>
            <pc:docMk/>
            <pc:sldMk cId="0" sldId="257"/>
            <ac:picMk id="67" creationId="{989056E8-6331-5B19-E986-E3B1109C5E64}"/>
          </ac:picMkLst>
        </pc:picChg>
        <pc:picChg chg="add del mod">
          <ac:chgData name="Lasai Barreñada Taleb" userId="d58eef89-2abf-4384-9856-ac67d396ad93" providerId="ADAL" clId="{1692A5F0-7C45-4656-BD71-EB8A6AC9DBA2}" dt="2023-09-10T15:55:55.733" v="4838"/>
          <ac:picMkLst>
            <pc:docMk/>
            <pc:sldMk cId="0" sldId="257"/>
            <ac:picMk id="68" creationId="{1D0D0CD4-DFE7-6D69-79DD-FAACCAA38EF9}"/>
          </ac:picMkLst>
        </pc:picChg>
        <pc:picChg chg="add del mod ord">
          <ac:chgData name="Lasai Barreñada Taleb" userId="d58eef89-2abf-4384-9856-ac67d396ad93" providerId="ADAL" clId="{1692A5F0-7C45-4656-BD71-EB8A6AC9DBA2}" dt="2023-09-10T15:56:15.353" v="4839"/>
          <ac:picMkLst>
            <pc:docMk/>
            <pc:sldMk cId="0" sldId="257"/>
            <ac:picMk id="71" creationId="{ACA85929-2C08-02E1-B535-3D00E69A7E4B}"/>
          </ac:picMkLst>
        </pc:picChg>
        <pc:picChg chg="add del mod">
          <ac:chgData name="Lasai Barreñada Taleb" userId="d58eef89-2abf-4384-9856-ac67d396ad93" providerId="ADAL" clId="{1692A5F0-7C45-4656-BD71-EB8A6AC9DBA2}" dt="2023-09-10T15:56:18.235" v="4842"/>
          <ac:picMkLst>
            <pc:docMk/>
            <pc:sldMk cId="0" sldId="257"/>
            <ac:picMk id="72" creationId="{A4FD849F-79AE-A518-ADC0-BDFA97BDBF26}"/>
          </ac:picMkLst>
        </pc:picChg>
        <pc:picChg chg="add del mod ord">
          <ac:chgData name="Lasai Barreñada Taleb" userId="d58eef89-2abf-4384-9856-ac67d396ad93" providerId="ADAL" clId="{1692A5F0-7C45-4656-BD71-EB8A6AC9DBA2}" dt="2023-09-10T15:56:40.006" v="4843"/>
          <ac:picMkLst>
            <pc:docMk/>
            <pc:sldMk cId="0" sldId="257"/>
            <ac:picMk id="75" creationId="{DB0C58CD-0AAF-37B9-1ECF-D5DD7375729C}"/>
          </ac:picMkLst>
        </pc:picChg>
        <pc:picChg chg="add del mod">
          <ac:chgData name="Lasai Barreñada Taleb" userId="d58eef89-2abf-4384-9856-ac67d396ad93" providerId="ADAL" clId="{1692A5F0-7C45-4656-BD71-EB8A6AC9DBA2}" dt="2023-09-10T15:56:42.115" v="4846"/>
          <ac:picMkLst>
            <pc:docMk/>
            <pc:sldMk cId="0" sldId="257"/>
            <ac:picMk id="76" creationId="{CC265CE9-C50E-23E9-3CD0-E3E0263C6E77}"/>
          </ac:picMkLst>
        </pc:picChg>
        <pc:picChg chg="add del mod ord">
          <ac:chgData name="Lasai Barreñada Taleb" userId="d58eef89-2abf-4384-9856-ac67d396ad93" providerId="ADAL" clId="{1692A5F0-7C45-4656-BD71-EB8A6AC9DBA2}" dt="2023-09-10T15:59:52.179" v="4847"/>
          <ac:picMkLst>
            <pc:docMk/>
            <pc:sldMk cId="0" sldId="257"/>
            <ac:picMk id="79" creationId="{4FE3E60F-1138-6CE7-BA4A-36F1D3E0ABC8}"/>
          </ac:picMkLst>
        </pc:picChg>
        <pc:picChg chg="add del mod">
          <ac:chgData name="Lasai Barreñada Taleb" userId="d58eef89-2abf-4384-9856-ac67d396ad93" providerId="ADAL" clId="{1692A5F0-7C45-4656-BD71-EB8A6AC9DBA2}" dt="2023-09-10T16:01:35.141" v="4848" actId="478"/>
          <ac:picMkLst>
            <pc:docMk/>
            <pc:sldMk cId="0" sldId="257"/>
            <ac:picMk id="80" creationId="{B504E439-FEFA-149E-2F76-2E9196F62749}"/>
          </ac:picMkLst>
        </pc:picChg>
        <pc:inkChg chg="add del">
          <ac:chgData name="Lasai Barreñada Taleb" userId="d58eef89-2abf-4384-9856-ac67d396ad93" providerId="ADAL" clId="{1692A5F0-7C45-4656-BD71-EB8A6AC9DBA2}" dt="2023-09-06T08:12:35.825" v="1059" actId="34122"/>
          <ac:inkMkLst>
            <pc:docMk/>
            <pc:sldMk cId="0" sldId="257"/>
            <ac:inkMk id="6" creationId="{1E59D734-E27B-5315-89A5-6882EBC3F9A6}"/>
          </ac:inkMkLst>
        </pc:inkChg>
      </pc:sldChg>
      <pc:sldChg chg="addSp delSp modSp del mod ord modTransition delAnim modAnim modNotesTx">
        <pc:chgData name="Lasai Barreñada Taleb" userId="d58eef89-2abf-4384-9856-ac67d396ad93" providerId="ADAL" clId="{1692A5F0-7C45-4656-BD71-EB8A6AC9DBA2}" dt="2023-09-14T12:18:41.959" v="13969" actId="2696"/>
        <pc:sldMkLst>
          <pc:docMk/>
          <pc:sldMk cId="0" sldId="258"/>
        </pc:sldMkLst>
        <pc:spChg chg="mod">
          <ac:chgData name="Lasai Barreñada Taleb" userId="d58eef89-2abf-4384-9856-ac67d396ad93" providerId="ADAL" clId="{1692A5F0-7C45-4656-BD71-EB8A6AC9DBA2}" dt="2023-09-10T19:23:23.223" v="5363" actId="21"/>
          <ac:spMkLst>
            <pc:docMk/>
            <pc:sldMk cId="0" sldId="258"/>
            <ac:spMk id="3" creationId="{00000000-0000-0000-0000-000000000000}"/>
          </ac:spMkLst>
        </pc:spChg>
        <pc:spChg chg="del">
          <ac:chgData name="Lasai Barreñada Taleb" userId="d58eef89-2abf-4384-9856-ac67d396ad93" providerId="ADAL" clId="{1692A5F0-7C45-4656-BD71-EB8A6AC9DBA2}" dt="2023-09-06T08:44:18.620" v="1345" actId="478"/>
          <ac:spMkLst>
            <pc:docMk/>
            <pc:sldMk cId="0" sldId="258"/>
            <ac:spMk id="5" creationId="{00000000-0000-0000-0000-000000000000}"/>
          </ac:spMkLst>
        </pc:spChg>
        <pc:spChg chg="add mod">
          <ac:chgData name="Lasai Barreñada Taleb" userId="d58eef89-2abf-4384-9856-ac67d396ad93" providerId="ADAL" clId="{1692A5F0-7C45-4656-BD71-EB8A6AC9DBA2}" dt="2023-09-10T19:24:59.193" v="5381" actId="1076"/>
          <ac:spMkLst>
            <pc:docMk/>
            <pc:sldMk cId="0" sldId="258"/>
            <ac:spMk id="6" creationId="{F1413E51-2950-4FD5-ABB3-7426ECA38793}"/>
          </ac:spMkLst>
        </pc:spChg>
        <pc:spChg chg="add del mod">
          <ac:chgData name="Lasai Barreñada Taleb" userId="d58eef89-2abf-4384-9856-ac67d396ad93" providerId="ADAL" clId="{1692A5F0-7C45-4656-BD71-EB8A6AC9DBA2}" dt="2023-09-06T09:45:02.669" v="3224" actId="478"/>
          <ac:spMkLst>
            <pc:docMk/>
            <pc:sldMk cId="0" sldId="258"/>
            <ac:spMk id="8" creationId="{E9E92EA7-06FB-F0A0-7A3D-9DBBF9798A35}"/>
          </ac:spMkLst>
        </pc:spChg>
        <pc:spChg chg="add mod">
          <ac:chgData name="Lasai Barreñada Taleb" userId="d58eef89-2abf-4384-9856-ac67d396ad93" providerId="ADAL" clId="{1692A5F0-7C45-4656-BD71-EB8A6AC9DBA2}" dt="2023-09-10T19:25:04.929" v="5383" actId="1076"/>
          <ac:spMkLst>
            <pc:docMk/>
            <pc:sldMk cId="0" sldId="258"/>
            <ac:spMk id="9" creationId="{D9C67957-5A49-62F1-244B-7A059E016A00}"/>
          </ac:spMkLst>
        </pc:spChg>
        <pc:graphicFrameChg chg="add del mod modGraphic">
          <ac:chgData name="Lasai Barreñada Taleb" userId="d58eef89-2abf-4384-9856-ac67d396ad93" providerId="ADAL" clId="{1692A5F0-7C45-4656-BD71-EB8A6AC9DBA2}" dt="2023-09-06T08:45:05.816" v="1358" actId="478"/>
          <ac:graphicFrameMkLst>
            <pc:docMk/>
            <pc:sldMk cId="0" sldId="258"/>
            <ac:graphicFrameMk id="6" creationId="{90828210-7D50-0814-9CE3-BD45A20C8901}"/>
          </ac:graphicFrameMkLst>
        </pc:graphicFrameChg>
        <pc:graphicFrameChg chg="add del mod modGraphic">
          <ac:chgData name="Lasai Barreñada Taleb" userId="d58eef89-2abf-4384-9856-ac67d396ad93" providerId="ADAL" clId="{1692A5F0-7C45-4656-BD71-EB8A6AC9DBA2}" dt="2023-09-10T19:23:55.404" v="5369" actId="1076"/>
          <ac:graphicFrameMkLst>
            <pc:docMk/>
            <pc:sldMk cId="0" sldId="258"/>
            <ac:graphicFrameMk id="7" creationId="{EF2BFE16-2F35-0FAA-CF00-2F0C1EE2B125}"/>
          </ac:graphicFrameMkLst>
        </pc:graphicFrameChg>
        <pc:picChg chg="add del mod">
          <ac:chgData name="Lasai Barreñada Taleb" userId="d58eef89-2abf-4384-9856-ac67d396ad93" providerId="ADAL" clId="{1692A5F0-7C45-4656-BD71-EB8A6AC9DBA2}" dt="2023-09-11T20:21:18.786" v="13195" actId="478"/>
          <ac:picMkLst>
            <pc:docMk/>
            <pc:sldMk cId="0" sldId="258"/>
            <ac:picMk id="5" creationId="{5F7300A5-9B3C-0055-DF9D-F036990ACBFC}"/>
          </ac:picMkLst>
        </pc:picChg>
        <pc:picChg chg="add del mod">
          <ac:chgData name="Lasai Barreñada Taleb" userId="d58eef89-2abf-4384-9856-ac67d396ad93" providerId="ADAL" clId="{1692A5F0-7C45-4656-BD71-EB8A6AC9DBA2}" dt="2023-09-10T15:51:01.756" v="4804" actId="478"/>
          <ac:picMkLst>
            <pc:docMk/>
            <pc:sldMk cId="0" sldId="258"/>
            <ac:picMk id="6" creationId="{5DCA8A23-DF40-E135-B545-DCCE95B7DFF7}"/>
          </ac:picMkLst>
        </pc:picChg>
        <pc:picChg chg="add mod">
          <ac:chgData name="Lasai Barreñada Taleb" userId="d58eef89-2abf-4384-9856-ac67d396ad93" providerId="ADAL" clId="{1692A5F0-7C45-4656-BD71-EB8A6AC9DBA2}" dt="2023-09-10T19:24:52.224" v="5380" actId="1035"/>
          <ac:picMkLst>
            <pc:docMk/>
            <pc:sldMk cId="0" sldId="258"/>
            <ac:picMk id="8" creationId="{F89CB79D-0B9E-15FB-E0ED-F38703B018AF}"/>
          </ac:picMkLst>
        </pc:picChg>
        <pc:picChg chg="add del mod">
          <ac:chgData name="Lasai Barreñada Taleb" userId="d58eef89-2abf-4384-9856-ac67d396ad93" providerId="ADAL" clId="{1692A5F0-7C45-4656-BD71-EB8A6AC9DBA2}" dt="2023-09-10T15:53:45.764" v="4811"/>
          <ac:picMkLst>
            <pc:docMk/>
            <pc:sldMk cId="0" sldId="258"/>
            <ac:picMk id="10" creationId="{99CE093C-FEF0-2AAA-7BA0-8527A9B6FFB9}"/>
          </ac:picMkLst>
        </pc:picChg>
        <pc:picChg chg="add del mod">
          <ac:chgData name="Lasai Barreñada Taleb" userId="d58eef89-2abf-4384-9856-ac67d396ad93" providerId="ADAL" clId="{1692A5F0-7C45-4656-BD71-EB8A6AC9DBA2}" dt="2023-09-10T15:54:09.276" v="4827"/>
          <ac:picMkLst>
            <pc:docMk/>
            <pc:sldMk cId="0" sldId="258"/>
            <ac:picMk id="11" creationId="{7B6DCB47-DB90-AA49-F2D7-5DF1C893CF1B}"/>
          </ac:picMkLst>
        </pc:picChg>
        <pc:picChg chg="add del mod ord">
          <ac:chgData name="Lasai Barreñada Taleb" userId="d58eef89-2abf-4384-9856-ac67d396ad93" providerId="ADAL" clId="{1692A5F0-7C45-4656-BD71-EB8A6AC9DBA2}" dt="2023-09-10T15:59:52.179" v="4847"/>
          <ac:picMkLst>
            <pc:docMk/>
            <pc:sldMk cId="0" sldId="258"/>
            <ac:picMk id="13" creationId="{7210BC18-CEAF-982F-3FC3-83430543798A}"/>
          </ac:picMkLst>
        </pc:picChg>
        <pc:picChg chg="add del mod">
          <ac:chgData name="Lasai Barreñada Taleb" userId="d58eef89-2abf-4384-9856-ac67d396ad93" providerId="ADAL" clId="{1692A5F0-7C45-4656-BD71-EB8A6AC9DBA2}" dt="2023-09-10T16:01:37.154" v="4849" actId="478"/>
          <ac:picMkLst>
            <pc:docMk/>
            <pc:sldMk cId="0" sldId="258"/>
            <ac:picMk id="14" creationId="{757527F0-DF9B-6FA5-DA60-35F41FD9C77F}"/>
          </ac:picMkLst>
        </pc:picChg>
      </pc:sldChg>
      <pc:sldChg chg="addSp delSp modSp del mod ord modTransition delAnim modAnim modNotesTx">
        <pc:chgData name="Lasai Barreñada Taleb" userId="d58eef89-2abf-4384-9856-ac67d396ad93" providerId="ADAL" clId="{1692A5F0-7C45-4656-BD71-EB8A6AC9DBA2}" dt="2023-09-25T15:08:48.470" v="18950" actId="2696"/>
        <pc:sldMkLst>
          <pc:docMk/>
          <pc:sldMk cId="0" sldId="259"/>
        </pc:sldMkLst>
        <pc:spChg chg="mod">
          <ac:chgData name="Lasai Barreñada Taleb" userId="d58eef89-2abf-4384-9856-ac67d396ad93" providerId="ADAL" clId="{1692A5F0-7C45-4656-BD71-EB8A6AC9DBA2}" dt="2023-09-14T13:37:07.359" v="14039" actId="20577"/>
          <ac:spMkLst>
            <pc:docMk/>
            <pc:sldMk cId="0" sldId="259"/>
            <ac:spMk id="4" creationId="{00000000-0000-0000-0000-000000000000}"/>
          </ac:spMkLst>
        </pc:spChg>
        <pc:spChg chg="add mod">
          <ac:chgData name="Lasai Barreñada Taleb" userId="d58eef89-2abf-4384-9856-ac67d396ad93" providerId="ADAL" clId="{1692A5F0-7C45-4656-BD71-EB8A6AC9DBA2}" dt="2023-09-10T15:31:52.930" v="4645" actId="1076"/>
          <ac:spMkLst>
            <pc:docMk/>
            <pc:sldMk cId="0" sldId="259"/>
            <ac:spMk id="6" creationId="{E37697DB-6FC3-EB84-4D68-1BBDE8ACF7E8}"/>
          </ac:spMkLst>
        </pc:spChg>
        <pc:spChg chg="add del mod">
          <ac:chgData name="Lasai Barreñada Taleb" userId="d58eef89-2abf-4384-9856-ac67d396ad93" providerId="ADAL" clId="{1692A5F0-7C45-4656-BD71-EB8A6AC9DBA2}" dt="2023-09-10T19:57:09.155" v="5819" actId="22"/>
          <ac:spMkLst>
            <pc:docMk/>
            <pc:sldMk cId="0" sldId="259"/>
            <ac:spMk id="7" creationId="{7ED23480-7D7C-C424-915A-BF3E88111783}"/>
          </ac:spMkLst>
        </pc:spChg>
        <pc:spChg chg="add del mod">
          <ac:chgData name="Lasai Barreñada Taleb" userId="d58eef89-2abf-4384-9856-ac67d396ad93" providerId="ADAL" clId="{1692A5F0-7C45-4656-BD71-EB8A6AC9DBA2}" dt="2023-09-10T19:57:44.783" v="5823" actId="478"/>
          <ac:spMkLst>
            <pc:docMk/>
            <pc:sldMk cId="0" sldId="259"/>
            <ac:spMk id="9" creationId="{98B5D2A1-9A8F-9B81-74D6-19E5E82A8DE4}"/>
          </ac:spMkLst>
        </pc:spChg>
        <pc:spChg chg="add del mod">
          <ac:chgData name="Lasai Barreñada Taleb" userId="d58eef89-2abf-4384-9856-ac67d396ad93" providerId="ADAL" clId="{1692A5F0-7C45-4656-BD71-EB8A6AC9DBA2}" dt="2023-09-10T15:26:44.964" v="4489" actId="478"/>
          <ac:spMkLst>
            <pc:docMk/>
            <pc:sldMk cId="0" sldId="259"/>
            <ac:spMk id="9" creationId="{A8F96CD0-072C-D642-3264-F459DDE5D4AD}"/>
          </ac:spMkLst>
        </pc:spChg>
        <pc:spChg chg="add del mod">
          <ac:chgData name="Lasai Barreñada Taleb" userId="d58eef89-2abf-4384-9856-ac67d396ad93" providerId="ADAL" clId="{1692A5F0-7C45-4656-BD71-EB8A6AC9DBA2}" dt="2023-09-10T19:59:21.276" v="5834" actId="478"/>
          <ac:spMkLst>
            <pc:docMk/>
            <pc:sldMk cId="0" sldId="259"/>
            <ac:spMk id="11" creationId="{BFA0D0B6-1914-F89F-4603-FD176E4658D6}"/>
          </ac:spMkLst>
        </pc:spChg>
        <pc:spChg chg="add del mod">
          <ac:chgData name="Lasai Barreñada Taleb" userId="d58eef89-2abf-4384-9856-ac67d396ad93" providerId="ADAL" clId="{1692A5F0-7C45-4656-BD71-EB8A6AC9DBA2}" dt="2023-09-10T15:26:40.694" v="4488" actId="478"/>
          <ac:spMkLst>
            <pc:docMk/>
            <pc:sldMk cId="0" sldId="259"/>
            <ac:spMk id="13" creationId="{1011C0C0-C425-2BD2-35AB-81D9DD6D742A}"/>
          </ac:spMkLst>
        </pc:spChg>
        <pc:spChg chg="add del mod">
          <ac:chgData name="Lasai Barreñada Taleb" userId="d58eef89-2abf-4384-9856-ac67d396ad93" providerId="ADAL" clId="{1692A5F0-7C45-4656-BD71-EB8A6AC9DBA2}" dt="2023-09-10T20:00:54.364" v="5882" actId="478"/>
          <ac:spMkLst>
            <pc:docMk/>
            <pc:sldMk cId="0" sldId="259"/>
            <ac:spMk id="13" creationId="{6703F6E7-C79C-CA9A-9F26-1F9FB1CBE919}"/>
          </ac:spMkLst>
        </pc:spChg>
        <pc:spChg chg="add del">
          <ac:chgData name="Lasai Barreñada Taleb" userId="d58eef89-2abf-4384-9856-ac67d396ad93" providerId="ADAL" clId="{1692A5F0-7C45-4656-BD71-EB8A6AC9DBA2}" dt="2023-09-10T20:01:11.480" v="5884" actId="478"/>
          <ac:spMkLst>
            <pc:docMk/>
            <pc:sldMk cId="0" sldId="259"/>
            <ac:spMk id="14" creationId="{8C24BE5B-CFFB-09A1-FF45-994C839445B2}"/>
          </ac:spMkLst>
        </pc:spChg>
        <pc:spChg chg="add del mod">
          <ac:chgData name="Lasai Barreñada Taleb" userId="d58eef89-2abf-4384-9856-ac67d396ad93" providerId="ADAL" clId="{1692A5F0-7C45-4656-BD71-EB8A6AC9DBA2}" dt="2023-09-10T15:28:44.359" v="4549" actId="478"/>
          <ac:spMkLst>
            <pc:docMk/>
            <pc:sldMk cId="0" sldId="259"/>
            <ac:spMk id="14" creationId="{BA436789-B950-9C6B-AAB5-9019C920BF0B}"/>
          </ac:spMkLst>
        </pc:spChg>
        <pc:spChg chg="add mod">
          <ac:chgData name="Lasai Barreñada Taleb" userId="d58eef89-2abf-4384-9856-ac67d396ad93" providerId="ADAL" clId="{1692A5F0-7C45-4656-BD71-EB8A6AC9DBA2}" dt="2023-09-11T20:22:05.780" v="13205" actId="1076"/>
          <ac:spMkLst>
            <pc:docMk/>
            <pc:sldMk cId="0" sldId="259"/>
            <ac:spMk id="27" creationId="{959B92BF-EA62-5C54-FA56-19EA18A968AB}"/>
          </ac:spMkLst>
        </pc:spChg>
        <pc:spChg chg="add mod">
          <ac:chgData name="Lasai Barreñada Taleb" userId="d58eef89-2abf-4384-9856-ac67d396ad93" providerId="ADAL" clId="{1692A5F0-7C45-4656-BD71-EB8A6AC9DBA2}" dt="2023-09-11T13:07:23.845" v="10105" actId="1076"/>
          <ac:spMkLst>
            <pc:docMk/>
            <pc:sldMk cId="0" sldId="259"/>
            <ac:spMk id="33" creationId="{2559DF36-2BE3-DE38-3141-310106E169E0}"/>
          </ac:spMkLst>
        </pc:spChg>
        <pc:grpChg chg="add mod">
          <ac:chgData name="Lasai Barreñada Taleb" userId="d58eef89-2abf-4384-9856-ac67d396ad93" providerId="ADAL" clId="{1692A5F0-7C45-4656-BD71-EB8A6AC9DBA2}" dt="2023-09-11T20:22:02.964" v="13204" actId="1076"/>
          <ac:grpSpMkLst>
            <pc:docMk/>
            <pc:sldMk cId="0" sldId="259"/>
            <ac:grpSpMk id="5" creationId="{76FDEA7D-F09E-99F0-2234-0A81ED96E0CB}"/>
          </ac:grpSpMkLst>
        </pc:grpChg>
        <pc:grpChg chg="add mod">
          <ac:chgData name="Lasai Barreñada Taleb" userId="d58eef89-2abf-4384-9856-ac67d396ad93" providerId="ADAL" clId="{1692A5F0-7C45-4656-BD71-EB8A6AC9DBA2}" dt="2023-09-11T13:07:18.055" v="10103" actId="14100"/>
          <ac:grpSpMkLst>
            <pc:docMk/>
            <pc:sldMk cId="0" sldId="259"/>
            <ac:grpSpMk id="32" creationId="{606C16D1-B105-0BB2-9876-01274B2F7D76}"/>
          </ac:grpSpMkLst>
        </pc:grpChg>
        <pc:picChg chg="add del mod">
          <ac:chgData name="Lasai Barreñada Taleb" userId="d58eef89-2abf-4384-9856-ac67d396ad93" providerId="ADAL" clId="{1692A5F0-7C45-4656-BD71-EB8A6AC9DBA2}" dt="2023-09-11T20:01:57.472" v="13161"/>
          <ac:picMkLst>
            <pc:docMk/>
            <pc:sldMk cId="0" sldId="259"/>
            <ac:picMk id="7" creationId="{90E310FE-FD47-DCCA-E2B3-C47E0B82F950}"/>
          </ac:picMkLst>
        </pc:picChg>
        <pc:picChg chg="add del mod">
          <ac:chgData name="Lasai Barreñada Taleb" userId="d58eef89-2abf-4384-9856-ac67d396ad93" providerId="ADAL" clId="{1692A5F0-7C45-4656-BD71-EB8A6AC9DBA2}" dt="2023-09-11T20:02:05.464" v="13162" actId="478"/>
          <ac:picMkLst>
            <pc:docMk/>
            <pc:sldMk cId="0" sldId="259"/>
            <ac:picMk id="8" creationId="{1B0C0346-FF8F-5650-73A0-6713D86F420A}"/>
          </ac:picMkLst>
        </pc:picChg>
        <pc:picChg chg="add del mod">
          <ac:chgData name="Lasai Barreñada Taleb" userId="d58eef89-2abf-4384-9856-ac67d396ad93" providerId="ADAL" clId="{1692A5F0-7C45-4656-BD71-EB8A6AC9DBA2}" dt="2023-09-12T20:15:33.052" v="13210"/>
          <ac:picMkLst>
            <pc:docMk/>
            <pc:sldMk cId="0" sldId="259"/>
            <ac:picMk id="9" creationId="{E7C568C4-5DA3-0E3C-DC0C-68BF4CD2F4DD}"/>
          </ac:picMkLst>
        </pc:picChg>
        <pc:picChg chg="add del mod">
          <ac:chgData name="Lasai Barreñada Taleb" userId="d58eef89-2abf-4384-9856-ac67d396ad93" providerId="ADAL" clId="{1692A5F0-7C45-4656-BD71-EB8A6AC9DBA2}" dt="2023-09-11T20:21:15.927" v="13194" actId="478"/>
          <ac:picMkLst>
            <pc:docMk/>
            <pc:sldMk cId="0" sldId="259"/>
            <ac:picMk id="11" creationId="{01C49EBE-B9A1-62D7-5ED7-29F849695239}"/>
          </ac:picMkLst>
        </pc:picChg>
        <pc:picChg chg="add del mod">
          <ac:chgData name="Lasai Barreñada Taleb" userId="d58eef89-2abf-4384-9856-ac67d396ad93" providerId="ADAL" clId="{1692A5F0-7C45-4656-BD71-EB8A6AC9DBA2}" dt="2023-09-12T20:27:01.707" v="13224"/>
          <ac:picMkLst>
            <pc:docMk/>
            <pc:sldMk cId="0" sldId="259"/>
            <ac:picMk id="15" creationId="{5209A1DD-FB5A-287E-3F2A-DC34F68D54AE}"/>
          </ac:picMkLst>
        </pc:picChg>
        <pc:picChg chg="add del mod">
          <ac:chgData name="Lasai Barreñada Taleb" userId="d58eef89-2abf-4384-9856-ac67d396ad93" providerId="ADAL" clId="{1692A5F0-7C45-4656-BD71-EB8A6AC9DBA2}" dt="2023-09-12T20:38:28.478" v="13390"/>
          <ac:picMkLst>
            <pc:docMk/>
            <pc:sldMk cId="0" sldId="259"/>
            <ac:picMk id="25" creationId="{C88E025B-B6A2-BEC8-61EE-7132D25AC300}"/>
          </ac:picMkLst>
        </pc:picChg>
        <pc:picChg chg="add del mod">
          <ac:chgData name="Lasai Barreñada Taleb" userId="d58eef89-2abf-4384-9856-ac67d396ad93" providerId="ADAL" clId="{1692A5F0-7C45-4656-BD71-EB8A6AC9DBA2}" dt="2023-09-10T16:02:01.842" v="4854" actId="478"/>
          <ac:picMkLst>
            <pc:docMk/>
            <pc:sldMk cId="0" sldId="259"/>
            <ac:picMk id="35" creationId="{11D3E937-027E-78C1-70C8-55FBD845018A}"/>
          </ac:picMkLst>
        </pc:picChg>
        <pc:cxnChg chg="add del mod">
          <ac:chgData name="Lasai Barreñada Taleb" userId="d58eef89-2abf-4384-9856-ac67d396ad93" providerId="ADAL" clId="{1692A5F0-7C45-4656-BD71-EB8A6AC9DBA2}" dt="2023-09-10T15:26:46.344" v="4490" actId="478"/>
          <ac:cxnSpMkLst>
            <pc:docMk/>
            <pc:sldMk cId="0" sldId="259"/>
            <ac:cxnSpMk id="8" creationId="{D81B9BF5-7935-C5E0-FBEF-9072898F00D5}"/>
          </ac:cxnSpMkLst>
        </pc:cxnChg>
        <pc:cxnChg chg="add del mod">
          <ac:chgData name="Lasai Barreñada Taleb" userId="d58eef89-2abf-4384-9856-ac67d396ad93" providerId="ADAL" clId="{1692A5F0-7C45-4656-BD71-EB8A6AC9DBA2}" dt="2023-09-10T15:26:48.407" v="4491" actId="478"/>
          <ac:cxnSpMkLst>
            <pc:docMk/>
            <pc:sldMk cId="0" sldId="259"/>
            <ac:cxnSpMk id="11" creationId="{DEBD1BB0-3B7A-970D-1898-45C6F0EBC0D8}"/>
          </ac:cxnSpMkLst>
        </pc:cxnChg>
        <pc:cxnChg chg="add mod">
          <ac:chgData name="Lasai Barreñada Taleb" userId="d58eef89-2abf-4384-9856-ac67d396ad93" providerId="ADAL" clId="{1692A5F0-7C45-4656-BD71-EB8A6AC9DBA2}" dt="2023-09-11T13:04:40.014" v="9888" actId="164"/>
          <ac:cxnSpMkLst>
            <pc:docMk/>
            <pc:sldMk cId="0" sldId="259"/>
            <ac:cxnSpMk id="16" creationId="{B69A14C1-E8C7-4C82-889B-72A41458CB89}"/>
          </ac:cxnSpMkLst>
        </pc:cxnChg>
        <pc:cxnChg chg="add mod">
          <ac:chgData name="Lasai Barreñada Taleb" userId="d58eef89-2abf-4384-9856-ac67d396ad93" providerId="ADAL" clId="{1692A5F0-7C45-4656-BD71-EB8A6AC9DBA2}" dt="2023-09-11T13:04:40.014" v="9888" actId="164"/>
          <ac:cxnSpMkLst>
            <pc:docMk/>
            <pc:sldMk cId="0" sldId="259"/>
            <ac:cxnSpMk id="17" creationId="{A6B17478-B525-FE29-3FF7-2D4E1859C1D6}"/>
          </ac:cxnSpMkLst>
        </pc:cxnChg>
        <pc:cxnChg chg="add mod">
          <ac:chgData name="Lasai Barreñada Taleb" userId="d58eef89-2abf-4384-9856-ac67d396ad93" providerId="ADAL" clId="{1692A5F0-7C45-4656-BD71-EB8A6AC9DBA2}" dt="2023-09-10T15:32:48.408" v="4655" actId="164"/>
          <ac:cxnSpMkLst>
            <pc:docMk/>
            <pc:sldMk cId="0" sldId="259"/>
            <ac:cxnSpMk id="28" creationId="{B4EFB398-153F-E35A-758E-941F2A852942}"/>
          </ac:cxnSpMkLst>
        </pc:cxnChg>
        <pc:cxnChg chg="add mod">
          <ac:chgData name="Lasai Barreñada Taleb" userId="d58eef89-2abf-4384-9856-ac67d396ad93" providerId="ADAL" clId="{1692A5F0-7C45-4656-BD71-EB8A6AC9DBA2}" dt="2023-09-10T15:32:48.408" v="4655" actId="164"/>
          <ac:cxnSpMkLst>
            <pc:docMk/>
            <pc:sldMk cId="0" sldId="259"/>
            <ac:cxnSpMk id="29" creationId="{A5B26CFD-EBF8-1521-DA55-D1C51FF3D574}"/>
          </ac:cxnSpMkLst>
        </pc:cxnChg>
      </pc:sldChg>
      <pc:sldChg chg="addSp delSp modSp new del mod ord modTransition delAnim">
        <pc:chgData name="Lasai Barreñada Taleb" userId="d58eef89-2abf-4384-9856-ac67d396ad93" providerId="ADAL" clId="{1692A5F0-7C45-4656-BD71-EB8A6AC9DBA2}" dt="2023-09-10T16:01:57.497" v="4853" actId="2696"/>
        <pc:sldMkLst>
          <pc:docMk/>
          <pc:sldMk cId="2632603740" sldId="260"/>
        </pc:sldMkLst>
        <pc:spChg chg="del mod">
          <ac:chgData name="Lasai Barreñada Taleb" userId="d58eef89-2abf-4384-9856-ac67d396ad93" providerId="ADAL" clId="{1692A5F0-7C45-4656-BD71-EB8A6AC9DBA2}" dt="2023-09-06T09:09:44.181" v="1854" actId="478"/>
          <ac:spMkLst>
            <pc:docMk/>
            <pc:sldMk cId="2632603740" sldId="260"/>
            <ac:spMk id="2" creationId="{FB866074-8A74-2A38-60C0-889CE6371319}"/>
          </ac:spMkLst>
        </pc:spChg>
        <pc:spChg chg="del mod">
          <ac:chgData name="Lasai Barreñada Taleb" userId="d58eef89-2abf-4384-9856-ac67d396ad93" providerId="ADAL" clId="{1692A5F0-7C45-4656-BD71-EB8A6AC9DBA2}" dt="2023-09-06T09:09:55.700" v="1857" actId="478"/>
          <ac:spMkLst>
            <pc:docMk/>
            <pc:sldMk cId="2632603740" sldId="260"/>
            <ac:spMk id="3" creationId="{359636BD-7B05-5E31-01E9-9D1419F1B54D}"/>
          </ac:spMkLst>
        </pc:spChg>
        <pc:spChg chg="add mod">
          <ac:chgData name="Lasai Barreñada Taleb" userId="d58eef89-2abf-4384-9856-ac67d396ad93" providerId="ADAL" clId="{1692A5F0-7C45-4656-BD71-EB8A6AC9DBA2}" dt="2023-09-06T09:14:14.654" v="2190" actId="12"/>
          <ac:spMkLst>
            <pc:docMk/>
            <pc:sldMk cId="2632603740" sldId="260"/>
            <ac:spMk id="9" creationId="{8BF54070-0077-6B3D-08BE-AA85A7695780}"/>
          </ac:spMkLst>
        </pc:spChg>
        <pc:picChg chg="add del mod">
          <ac:chgData name="Lasai Barreñada Taleb" userId="d58eef89-2abf-4384-9856-ac67d396ad93" providerId="ADAL" clId="{1692A5F0-7C45-4656-BD71-EB8A6AC9DBA2}" dt="2023-09-10T16:01:40.563" v="4851" actId="478"/>
          <ac:picMkLst>
            <pc:docMk/>
            <pc:sldMk cId="2632603740" sldId="260"/>
            <ac:picMk id="3" creationId="{071B7438-A133-DE8D-A941-D91BA6214662}"/>
          </ac:picMkLst>
        </pc:picChg>
        <pc:picChg chg="add mod">
          <ac:chgData name="Lasai Barreñada Taleb" userId="d58eef89-2abf-4384-9856-ac67d396ad93" providerId="ADAL" clId="{1692A5F0-7C45-4656-BD71-EB8A6AC9DBA2}" dt="2023-09-10T14:41:00.547" v="3230" actId="1076"/>
          <ac:picMkLst>
            <pc:docMk/>
            <pc:sldMk cId="2632603740" sldId="260"/>
            <ac:picMk id="5" creationId="{BE36811B-1302-A7CD-0ACD-1088E5E96A45}"/>
          </ac:picMkLst>
        </pc:picChg>
        <pc:picChg chg="add del mod">
          <ac:chgData name="Lasai Barreñada Taleb" userId="d58eef89-2abf-4384-9856-ac67d396ad93" providerId="ADAL" clId="{1692A5F0-7C45-4656-BD71-EB8A6AC9DBA2}" dt="2023-09-06T09:09:15.533" v="1848" actId="478"/>
          <ac:picMkLst>
            <pc:docMk/>
            <pc:sldMk cId="2632603740" sldId="260"/>
            <ac:picMk id="7" creationId="{C7693507-F55E-26D6-82B1-7DE3B7210AA5}"/>
          </ac:picMkLst>
        </pc:picChg>
      </pc:sldChg>
      <pc:sldChg chg="addSp delSp modSp new del mod ord modTransition delAnim modAnim modNotesTx">
        <pc:chgData name="Lasai Barreñada Taleb" userId="d58eef89-2abf-4384-9856-ac67d396ad93" providerId="ADAL" clId="{1692A5F0-7C45-4656-BD71-EB8A6AC9DBA2}" dt="2023-09-25T15:08:48.470" v="18950" actId="2696"/>
        <pc:sldMkLst>
          <pc:docMk/>
          <pc:sldMk cId="874821552" sldId="261"/>
        </pc:sldMkLst>
        <pc:spChg chg="del">
          <ac:chgData name="Lasai Barreñada Taleb" userId="d58eef89-2abf-4384-9856-ac67d396ad93" providerId="ADAL" clId="{1692A5F0-7C45-4656-BD71-EB8A6AC9DBA2}" dt="2023-09-10T14:44:56.185" v="3238" actId="478"/>
          <ac:spMkLst>
            <pc:docMk/>
            <pc:sldMk cId="874821552" sldId="261"/>
            <ac:spMk id="2" creationId="{4C03A417-BF0A-DB52-B954-5EEA7C6CE19C}"/>
          </ac:spMkLst>
        </pc:spChg>
        <pc:spChg chg="add mod">
          <ac:chgData name="Lasai Barreñada Taleb" userId="d58eef89-2abf-4384-9856-ac67d396ad93" providerId="ADAL" clId="{1692A5F0-7C45-4656-BD71-EB8A6AC9DBA2}" dt="2023-09-14T11:03:45.506" v="13836" actId="164"/>
          <ac:spMkLst>
            <pc:docMk/>
            <pc:sldMk cId="874821552" sldId="261"/>
            <ac:spMk id="2" creationId="{E5FEC1BF-46DC-B2AF-E63B-AB5471914B08}"/>
          </ac:spMkLst>
        </pc:spChg>
        <pc:spChg chg="add mod ord">
          <ac:chgData name="Lasai Barreñada Taleb" userId="d58eef89-2abf-4384-9856-ac67d396ad93" providerId="ADAL" clId="{1692A5F0-7C45-4656-BD71-EB8A6AC9DBA2}" dt="2023-09-14T11:03:45.506" v="13836" actId="164"/>
          <ac:spMkLst>
            <pc:docMk/>
            <pc:sldMk cId="874821552" sldId="261"/>
            <ac:spMk id="3" creationId="{87BEBC90-216A-86FB-DE24-A424CE44CD5D}"/>
          </ac:spMkLst>
        </pc:spChg>
        <pc:spChg chg="del">
          <ac:chgData name="Lasai Barreñada Taleb" userId="d58eef89-2abf-4384-9856-ac67d396ad93" providerId="ADAL" clId="{1692A5F0-7C45-4656-BD71-EB8A6AC9DBA2}" dt="2023-09-10T14:44:53.677" v="3237" actId="478"/>
          <ac:spMkLst>
            <pc:docMk/>
            <pc:sldMk cId="874821552" sldId="261"/>
            <ac:spMk id="3" creationId="{8F48B03F-AB41-D4F5-D08D-BB6D7D38B4CF}"/>
          </ac:spMkLst>
        </pc:spChg>
        <pc:spChg chg="add mod">
          <ac:chgData name="Lasai Barreñada Taleb" userId="d58eef89-2abf-4384-9856-ac67d396ad93" providerId="ADAL" clId="{1692A5F0-7C45-4656-BD71-EB8A6AC9DBA2}" dt="2023-09-14T11:03:45.506" v="13836" actId="164"/>
          <ac:spMkLst>
            <pc:docMk/>
            <pc:sldMk cId="874821552" sldId="261"/>
            <ac:spMk id="6" creationId="{09AA8E74-726B-96B0-1282-5F2E4D8DFE57}"/>
          </ac:spMkLst>
        </pc:spChg>
        <pc:spChg chg="add mod">
          <ac:chgData name="Lasai Barreñada Taleb" userId="d58eef89-2abf-4384-9856-ac67d396ad93" providerId="ADAL" clId="{1692A5F0-7C45-4656-BD71-EB8A6AC9DBA2}" dt="2023-09-14T11:03:45.506" v="13836" actId="164"/>
          <ac:spMkLst>
            <pc:docMk/>
            <pc:sldMk cId="874821552" sldId="261"/>
            <ac:spMk id="7" creationId="{B0FEE43E-9F8F-C880-9E75-C4B71699CD06}"/>
          </ac:spMkLst>
        </pc:spChg>
        <pc:spChg chg="add mod">
          <ac:chgData name="Lasai Barreñada Taleb" userId="d58eef89-2abf-4384-9856-ac67d396ad93" providerId="ADAL" clId="{1692A5F0-7C45-4656-BD71-EB8A6AC9DBA2}" dt="2023-09-14T11:03:45.506" v="13836" actId="164"/>
          <ac:spMkLst>
            <pc:docMk/>
            <pc:sldMk cId="874821552" sldId="261"/>
            <ac:spMk id="8" creationId="{9B3A2E7F-B625-142B-1E3D-2A1ECBEF17A0}"/>
          </ac:spMkLst>
        </pc:spChg>
        <pc:spChg chg="add mod ord">
          <ac:chgData name="Lasai Barreñada Taleb" userId="d58eef89-2abf-4384-9856-ac67d396ad93" providerId="ADAL" clId="{1692A5F0-7C45-4656-BD71-EB8A6AC9DBA2}" dt="2023-09-14T11:03:45.506" v="13836" actId="164"/>
          <ac:spMkLst>
            <pc:docMk/>
            <pc:sldMk cId="874821552" sldId="261"/>
            <ac:spMk id="9" creationId="{23899809-49A6-1378-D839-D683E15618FE}"/>
          </ac:spMkLst>
        </pc:spChg>
        <pc:spChg chg="mod">
          <ac:chgData name="Lasai Barreñada Taleb" userId="d58eef89-2abf-4384-9856-ac67d396ad93" providerId="ADAL" clId="{1692A5F0-7C45-4656-BD71-EB8A6AC9DBA2}" dt="2023-09-14T11:03:53.696" v="13837"/>
          <ac:spMkLst>
            <pc:docMk/>
            <pc:sldMk cId="874821552" sldId="261"/>
            <ac:spMk id="13" creationId="{86DF64A0-C738-EF41-8F1B-47452ADF88CF}"/>
          </ac:spMkLst>
        </pc:spChg>
        <pc:spChg chg="mod">
          <ac:chgData name="Lasai Barreñada Taleb" userId="d58eef89-2abf-4384-9856-ac67d396ad93" providerId="ADAL" clId="{1692A5F0-7C45-4656-BD71-EB8A6AC9DBA2}" dt="2023-09-14T11:03:53.696" v="13837"/>
          <ac:spMkLst>
            <pc:docMk/>
            <pc:sldMk cId="874821552" sldId="261"/>
            <ac:spMk id="15" creationId="{FB473F37-5F9E-7EC3-6FC2-3AA6C15F6BED}"/>
          </ac:spMkLst>
        </pc:spChg>
        <pc:spChg chg="mod">
          <ac:chgData name="Lasai Barreñada Taleb" userId="d58eef89-2abf-4384-9856-ac67d396ad93" providerId="ADAL" clId="{1692A5F0-7C45-4656-BD71-EB8A6AC9DBA2}" dt="2023-09-14T11:03:53.696" v="13837"/>
          <ac:spMkLst>
            <pc:docMk/>
            <pc:sldMk cId="874821552" sldId="261"/>
            <ac:spMk id="16" creationId="{C5836C81-C451-54FE-54C4-F5479EBADDF0}"/>
          </ac:spMkLst>
        </pc:spChg>
        <pc:spChg chg="mod">
          <ac:chgData name="Lasai Barreñada Taleb" userId="d58eef89-2abf-4384-9856-ac67d396ad93" providerId="ADAL" clId="{1692A5F0-7C45-4656-BD71-EB8A6AC9DBA2}" dt="2023-09-14T11:03:53.696" v="13837"/>
          <ac:spMkLst>
            <pc:docMk/>
            <pc:sldMk cId="874821552" sldId="261"/>
            <ac:spMk id="18" creationId="{162CD237-85F7-3516-06C1-720A9CF8873E}"/>
          </ac:spMkLst>
        </pc:spChg>
        <pc:spChg chg="mod">
          <ac:chgData name="Lasai Barreñada Taleb" userId="d58eef89-2abf-4384-9856-ac67d396ad93" providerId="ADAL" clId="{1692A5F0-7C45-4656-BD71-EB8A6AC9DBA2}" dt="2023-09-14T11:03:53.696" v="13837"/>
          <ac:spMkLst>
            <pc:docMk/>
            <pc:sldMk cId="874821552" sldId="261"/>
            <ac:spMk id="20" creationId="{7E65EDD2-2061-976F-6D14-579878A7154F}"/>
          </ac:spMkLst>
        </pc:spChg>
        <pc:spChg chg="mod">
          <ac:chgData name="Lasai Barreñada Taleb" userId="d58eef89-2abf-4384-9856-ac67d396ad93" providerId="ADAL" clId="{1692A5F0-7C45-4656-BD71-EB8A6AC9DBA2}" dt="2023-09-14T11:03:53.696" v="13837"/>
          <ac:spMkLst>
            <pc:docMk/>
            <pc:sldMk cId="874821552" sldId="261"/>
            <ac:spMk id="21" creationId="{748F5E2E-96FA-554F-BB16-711164E27682}"/>
          </ac:spMkLst>
        </pc:spChg>
        <pc:spChg chg="add del mod">
          <ac:chgData name="Lasai Barreñada Taleb" userId="d58eef89-2abf-4384-9856-ac67d396ad93" providerId="ADAL" clId="{1692A5F0-7C45-4656-BD71-EB8A6AC9DBA2}" dt="2023-09-10T14:55:38.307" v="3607" actId="478"/>
          <ac:spMkLst>
            <pc:docMk/>
            <pc:sldMk cId="874821552" sldId="261"/>
            <ac:spMk id="21" creationId="{B8FB454A-F67F-C973-BED4-A409F4CC293D}"/>
          </ac:spMkLst>
        </pc:spChg>
        <pc:spChg chg="add del mod">
          <ac:chgData name="Lasai Barreñada Taleb" userId="d58eef89-2abf-4384-9856-ac67d396ad93" providerId="ADAL" clId="{1692A5F0-7C45-4656-BD71-EB8A6AC9DBA2}" dt="2023-09-10T14:51:26.481" v="3511"/>
          <ac:spMkLst>
            <pc:docMk/>
            <pc:sldMk cId="874821552" sldId="261"/>
            <ac:spMk id="23" creationId="{8871A656-D034-769B-5946-C01486D92845}"/>
          </ac:spMkLst>
        </pc:spChg>
        <pc:spChg chg="add del mod">
          <ac:chgData name="Lasai Barreñada Taleb" userId="d58eef89-2abf-4384-9856-ac67d396ad93" providerId="ADAL" clId="{1692A5F0-7C45-4656-BD71-EB8A6AC9DBA2}" dt="2023-09-10T14:51:35.503" v="3514" actId="478"/>
          <ac:spMkLst>
            <pc:docMk/>
            <pc:sldMk cId="874821552" sldId="261"/>
            <ac:spMk id="24" creationId="{BC827AA3-34C5-DDE2-E348-5D1410C750F4}"/>
          </ac:spMkLst>
        </pc:spChg>
        <pc:spChg chg="add mod">
          <ac:chgData name="Lasai Barreñada Taleb" userId="d58eef89-2abf-4384-9856-ac67d396ad93" providerId="ADAL" clId="{1692A5F0-7C45-4656-BD71-EB8A6AC9DBA2}" dt="2023-09-10T19:09:37.024" v="4969" actId="1037"/>
          <ac:spMkLst>
            <pc:docMk/>
            <pc:sldMk cId="874821552" sldId="261"/>
            <ac:spMk id="25" creationId="{25DCD5FB-C241-E6FE-4720-1A4C6CB2FE67}"/>
          </ac:spMkLst>
        </pc:spChg>
        <pc:spChg chg="add mod">
          <ac:chgData name="Lasai Barreñada Taleb" userId="d58eef89-2abf-4384-9856-ac67d396ad93" providerId="ADAL" clId="{1692A5F0-7C45-4656-BD71-EB8A6AC9DBA2}" dt="2023-09-10T19:10:03.313" v="4970" actId="1076"/>
          <ac:spMkLst>
            <pc:docMk/>
            <pc:sldMk cId="874821552" sldId="261"/>
            <ac:spMk id="26" creationId="{C8ABB626-F172-D0DF-4F86-A58ED11912DD}"/>
          </ac:spMkLst>
        </pc:spChg>
        <pc:spChg chg="add mod">
          <ac:chgData name="Lasai Barreñada Taleb" userId="d58eef89-2abf-4384-9856-ac67d396ad93" providerId="ADAL" clId="{1692A5F0-7C45-4656-BD71-EB8A6AC9DBA2}" dt="2023-09-10T19:09:27.691" v="4967" actId="1037"/>
          <ac:spMkLst>
            <pc:docMk/>
            <pc:sldMk cId="874821552" sldId="261"/>
            <ac:spMk id="27" creationId="{2EA072C8-14FF-BEBE-D3C0-82DD31A51268}"/>
          </ac:spMkLst>
        </pc:spChg>
        <pc:spChg chg="add mod">
          <ac:chgData name="Lasai Barreñada Taleb" userId="d58eef89-2abf-4384-9856-ac67d396ad93" providerId="ADAL" clId="{1692A5F0-7C45-4656-BD71-EB8A6AC9DBA2}" dt="2023-09-10T19:09:23.999" v="4966" actId="1037"/>
          <ac:spMkLst>
            <pc:docMk/>
            <pc:sldMk cId="874821552" sldId="261"/>
            <ac:spMk id="28" creationId="{7D1AF863-9A91-6C88-A7CD-D24E8B8A305C}"/>
          </ac:spMkLst>
        </pc:spChg>
        <pc:spChg chg="add mod">
          <ac:chgData name="Lasai Barreñada Taleb" userId="d58eef89-2abf-4384-9856-ac67d396ad93" providerId="ADAL" clId="{1692A5F0-7C45-4656-BD71-EB8A6AC9DBA2}" dt="2023-09-10T15:18:29.121" v="3936" actId="1076"/>
          <ac:spMkLst>
            <pc:docMk/>
            <pc:sldMk cId="874821552" sldId="261"/>
            <ac:spMk id="64" creationId="{2A1B85B5-148F-BE95-E2C7-39D916EE7232}"/>
          </ac:spMkLst>
        </pc:spChg>
        <pc:grpChg chg="add mod">
          <ac:chgData name="Lasai Barreñada Taleb" userId="d58eef89-2abf-4384-9856-ac67d396ad93" providerId="ADAL" clId="{1692A5F0-7C45-4656-BD71-EB8A6AC9DBA2}" dt="2023-09-14T11:04:27.141" v="13844" actId="164"/>
          <ac:grpSpMkLst>
            <pc:docMk/>
            <pc:sldMk cId="874821552" sldId="261"/>
            <ac:grpSpMk id="4" creationId="{D6B554C5-DE78-BE37-6493-AC1FFDCCEBA8}"/>
          </ac:grpSpMkLst>
        </pc:grpChg>
        <pc:grpChg chg="add del mod">
          <ac:chgData name="Lasai Barreñada Taleb" userId="d58eef89-2abf-4384-9856-ac67d396ad93" providerId="ADAL" clId="{1692A5F0-7C45-4656-BD71-EB8A6AC9DBA2}" dt="2023-09-14T11:03:56.710" v="13839" actId="21"/>
          <ac:grpSpMkLst>
            <pc:docMk/>
            <pc:sldMk cId="874821552" sldId="261"/>
            <ac:grpSpMk id="5" creationId="{F677C1B3-83FC-814D-CAF6-0189FF3304EB}"/>
          </ac:grpSpMkLst>
        </pc:grpChg>
        <pc:grpChg chg="add mod">
          <ac:chgData name="Lasai Barreñada Taleb" userId="d58eef89-2abf-4384-9856-ac67d396ad93" providerId="ADAL" clId="{1692A5F0-7C45-4656-BD71-EB8A6AC9DBA2}" dt="2023-09-22T14:20:36.889" v="18020" actId="1076"/>
          <ac:grpSpMkLst>
            <pc:docMk/>
            <pc:sldMk cId="874821552" sldId="261"/>
            <ac:grpSpMk id="22" creationId="{4BB3C9B4-C4B4-D1DB-9B13-10AD2027F99A}"/>
          </ac:grpSpMkLst>
        </pc:grpChg>
        <pc:picChg chg="add del mod">
          <ac:chgData name="Lasai Barreñada Taleb" userId="d58eef89-2abf-4384-9856-ac67d396ad93" providerId="ADAL" clId="{1692A5F0-7C45-4656-BD71-EB8A6AC9DBA2}" dt="2023-09-11T20:01:57.472" v="13161"/>
          <ac:picMkLst>
            <pc:docMk/>
            <pc:sldMk cId="874821552" sldId="261"/>
            <ac:picMk id="4" creationId="{BB3F4139-BB1D-1995-CA0D-12D00AB82832}"/>
          </ac:picMkLst>
        </pc:picChg>
        <pc:picChg chg="add del mod">
          <ac:chgData name="Lasai Barreñada Taleb" userId="d58eef89-2abf-4384-9856-ac67d396ad93" providerId="ADAL" clId="{1692A5F0-7C45-4656-BD71-EB8A6AC9DBA2}" dt="2023-09-11T20:02:12.679" v="13163" actId="478"/>
          <ac:picMkLst>
            <pc:docMk/>
            <pc:sldMk cId="874821552" sldId="261"/>
            <ac:picMk id="5" creationId="{097AE97A-2916-D694-D488-4209D607FB26}"/>
          </ac:picMkLst>
        </pc:picChg>
        <pc:picChg chg="add del mod modCrop">
          <ac:chgData name="Lasai Barreñada Taleb" userId="d58eef89-2abf-4384-9856-ac67d396ad93" providerId="ADAL" clId="{1692A5F0-7C45-4656-BD71-EB8A6AC9DBA2}" dt="2023-09-10T15:01:58.338" v="3832" actId="478"/>
          <ac:picMkLst>
            <pc:docMk/>
            <pc:sldMk cId="874821552" sldId="261"/>
            <ac:picMk id="5" creationId="{69C65CE9-3A8B-440E-B902-75A66F676D35}"/>
          </ac:picMkLst>
        </pc:picChg>
        <pc:picChg chg="add del mod">
          <ac:chgData name="Lasai Barreñada Taleb" userId="d58eef89-2abf-4384-9856-ac67d396ad93" providerId="ADAL" clId="{1692A5F0-7C45-4656-BD71-EB8A6AC9DBA2}" dt="2023-09-11T20:21:09.289" v="13193" actId="478"/>
          <ac:picMkLst>
            <pc:docMk/>
            <pc:sldMk cId="874821552" sldId="261"/>
            <ac:picMk id="10" creationId="{302B48B8-2630-4CA5-844C-06907893DF5D}"/>
          </ac:picMkLst>
        </pc:picChg>
        <pc:picChg chg="add del mod">
          <ac:chgData name="Lasai Barreñada Taleb" userId="d58eef89-2abf-4384-9856-ac67d396ad93" providerId="ADAL" clId="{1692A5F0-7C45-4656-BD71-EB8A6AC9DBA2}" dt="2023-09-12T20:15:33.052" v="13210"/>
          <ac:picMkLst>
            <pc:docMk/>
            <pc:sldMk cId="874821552" sldId="261"/>
            <ac:picMk id="10" creationId="{3DCFD6D2-7C47-FECB-FB38-4A2658EE4453}"/>
          </ac:picMkLst>
        </pc:picChg>
        <pc:picChg chg="mod">
          <ac:chgData name="Lasai Barreñada Taleb" userId="d58eef89-2abf-4384-9856-ac67d396ad93" providerId="ADAL" clId="{1692A5F0-7C45-4656-BD71-EB8A6AC9DBA2}" dt="2023-09-14T11:03:53.696" v="13837"/>
          <ac:picMkLst>
            <pc:docMk/>
            <pc:sldMk cId="874821552" sldId="261"/>
            <ac:picMk id="10" creationId="{DA4BDB6B-35C2-7297-7CD5-8F3D4B519995}"/>
          </ac:picMkLst>
        </pc:picChg>
        <pc:picChg chg="mod">
          <ac:chgData name="Lasai Barreñada Taleb" userId="d58eef89-2abf-4384-9856-ac67d396ad93" providerId="ADAL" clId="{1692A5F0-7C45-4656-BD71-EB8A6AC9DBA2}" dt="2023-09-14T11:03:53.696" v="13837"/>
          <ac:picMkLst>
            <pc:docMk/>
            <pc:sldMk cId="874821552" sldId="261"/>
            <ac:picMk id="12" creationId="{0C3A7C8C-C670-FD80-B048-E356A7341CD8}"/>
          </ac:picMkLst>
        </pc:picChg>
        <pc:picChg chg="add del mod">
          <ac:chgData name="Lasai Barreñada Taleb" userId="d58eef89-2abf-4384-9856-ac67d396ad93" providerId="ADAL" clId="{1692A5F0-7C45-4656-BD71-EB8A6AC9DBA2}" dt="2023-09-12T20:27:01.707" v="13224"/>
          <ac:picMkLst>
            <pc:docMk/>
            <pc:sldMk cId="874821552" sldId="261"/>
            <ac:picMk id="20" creationId="{E0A64406-F94E-A344-84B3-2E84B58E180B}"/>
          </ac:picMkLst>
        </pc:picChg>
        <pc:picChg chg="add del mod">
          <ac:chgData name="Lasai Barreñada Taleb" userId="d58eef89-2abf-4384-9856-ac67d396ad93" providerId="ADAL" clId="{1692A5F0-7C45-4656-BD71-EB8A6AC9DBA2}" dt="2023-09-12T20:34:53.665" v="13388"/>
          <ac:picMkLst>
            <pc:docMk/>
            <pc:sldMk cId="874821552" sldId="261"/>
            <ac:picMk id="23" creationId="{840C4078-C683-35F8-DF97-9E2E203FDFFD}"/>
          </ac:picMkLst>
        </pc:picChg>
        <pc:picChg chg="add del mod ord">
          <ac:chgData name="Lasai Barreñada Taleb" userId="d58eef89-2abf-4384-9856-ac67d396ad93" providerId="ADAL" clId="{1692A5F0-7C45-4656-BD71-EB8A6AC9DBA2}" dt="2023-09-14T11:03:45.506" v="13836" actId="164"/>
          <ac:picMkLst>
            <pc:docMk/>
            <pc:sldMk cId="874821552" sldId="261"/>
            <ac:picMk id="29" creationId="{8C6A192E-0396-B22D-5C5C-A5DCF8761C19}"/>
          </ac:picMkLst>
        </pc:picChg>
        <pc:picChg chg="add del mod ord">
          <ac:chgData name="Lasai Barreñada Taleb" userId="d58eef89-2abf-4384-9856-ac67d396ad93" providerId="ADAL" clId="{1692A5F0-7C45-4656-BD71-EB8A6AC9DBA2}" dt="2023-09-12T20:38:24.340" v="13389"/>
          <ac:picMkLst>
            <pc:docMk/>
            <pc:sldMk cId="874821552" sldId="261"/>
            <ac:picMk id="32" creationId="{F67EE624-AC8C-A2C6-5F54-B4A0784D63E1}"/>
          </ac:picMkLst>
        </pc:picChg>
        <pc:picChg chg="add del mod">
          <ac:chgData name="Lasai Barreñada Taleb" userId="d58eef89-2abf-4384-9856-ac67d396ad93" providerId="ADAL" clId="{1692A5F0-7C45-4656-BD71-EB8A6AC9DBA2}" dt="2023-09-12T20:38:28.478" v="13390"/>
          <ac:picMkLst>
            <pc:docMk/>
            <pc:sldMk cId="874821552" sldId="261"/>
            <ac:picMk id="33" creationId="{904D49D3-1D47-AAB7-72D5-64A122B79B3E}"/>
          </ac:picMkLst>
        </pc:picChg>
        <pc:picChg chg="add del mod ord">
          <ac:chgData name="Lasai Barreñada Taleb" userId="d58eef89-2abf-4384-9856-ac67d396ad93" providerId="ADAL" clId="{1692A5F0-7C45-4656-BD71-EB8A6AC9DBA2}" dt="2023-09-14T11:04:27.141" v="13844" actId="164"/>
          <ac:picMkLst>
            <pc:docMk/>
            <pc:sldMk cId="874821552" sldId="261"/>
            <ac:picMk id="34" creationId="{EBCF4672-94E1-2BA0-2BB8-651378316FFC}"/>
          </ac:picMkLst>
        </pc:picChg>
        <pc:picChg chg="add del mod">
          <ac:chgData name="Lasai Barreñada Taleb" userId="d58eef89-2abf-4384-9856-ac67d396ad93" providerId="ADAL" clId="{1692A5F0-7C45-4656-BD71-EB8A6AC9DBA2}" dt="2023-09-10T15:01:51.909" v="3827" actId="931"/>
          <ac:picMkLst>
            <pc:docMk/>
            <pc:sldMk cId="874821552" sldId="261"/>
            <ac:picMk id="36" creationId="{7A22A649-6CFB-03B5-86B6-01530529AC5D}"/>
          </ac:picMkLst>
        </pc:picChg>
        <pc:picChg chg="add del mod">
          <ac:chgData name="Lasai Barreñada Taleb" userId="d58eef89-2abf-4384-9856-ac67d396ad93" providerId="ADAL" clId="{1692A5F0-7C45-4656-BD71-EB8A6AC9DBA2}" dt="2023-09-10T15:01:50.542" v="3824" actId="931"/>
          <ac:picMkLst>
            <pc:docMk/>
            <pc:sldMk cId="874821552" sldId="261"/>
            <ac:picMk id="38" creationId="{1BA1F63B-DA0B-BB88-9DD4-6358E451D397}"/>
          </ac:picMkLst>
        </pc:picChg>
        <pc:picChg chg="add del mod">
          <ac:chgData name="Lasai Barreñada Taleb" userId="d58eef89-2abf-4384-9856-ac67d396ad93" providerId="ADAL" clId="{1692A5F0-7C45-4656-BD71-EB8A6AC9DBA2}" dt="2023-09-10T15:01:49.516" v="3821" actId="931"/>
          <ac:picMkLst>
            <pc:docMk/>
            <pc:sldMk cId="874821552" sldId="261"/>
            <ac:picMk id="40" creationId="{48DA1767-C8FF-D084-6D52-7CCB96C426C8}"/>
          </ac:picMkLst>
        </pc:picChg>
        <pc:picChg chg="add del mod">
          <ac:chgData name="Lasai Barreñada Taleb" userId="d58eef89-2abf-4384-9856-ac67d396ad93" providerId="ADAL" clId="{1692A5F0-7C45-4656-BD71-EB8A6AC9DBA2}" dt="2023-09-10T15:01:48.908" v="3819" actId="931"/>
          <ac:picMkLst>
            <pc:docMk/>
            <pc:sldMk cId="874821552" sldId="261"/>
            <ac:picMk id="42" creationId="{17A2E180-1A2D-437B-121F-D71873BFF309}"/>
          </ac:picMkLst>
        </pc:picChg>
        <pc:picChg chg="add mod ord">
          <ac:chgData name="Lasai Barreñada Taleb" userId="d58eef89-2abf-4384-9856-ac67d396ad93" providerId="ADAL" clId="{1692A5F0-7C45-4656-BD71-EB8A6AC9DBA2}" dt="2023-09-14T11:03:45.506" v="13836" actId="164"/>
          <ac:picMkLst>
            <pc:docMk/>
            <pc:sldMk cId="874821552" sldId="261"/>
            <ac:picMk id="43" creationId="{B2DD96BE-A752-AEF8-8068-238818A3CDDC}"/>
          </ac:picMkLst>
        </pc:picChg>
        <pc:picChg chg="add del mod">
          <ac:chgData name="Lasai Barreñada Taleb" userId="d58eef89-2abf-4384-9856-ac67d396ad93" providerId="ADAL" clId="{1692A5F0-7C45-4656-BD71-EB8A6AC9DBA2}" dt="2023-09-10T16:01:38.897" v="4850" actId="478"/>
          <ac:picMkLst>
            <pc:docMk/>
            <pc:sldMk cId="874821552" sldId="261"/>
            <ac:picMk id="66" creationId="{8662BB80-EE88-D0CB-6D47-3CD9F4C32B3E}"/>
          </ac:picMkLst>
        </pc:picChg>
        <pc:cxnChg chg="add del">
          <ac:chgData name="Lasai Barreñada Taleb" userId="d58eef89-2abf-4384-9856-ac67d396ad93" providerId="ADAL" clId="{1692A5F0-7C45-4656-BD71-EB8A6AC9DBA2}" dt="2023-09-10T19:45:23.436" v="5430" actId="478"/>
          <ac:cxnSpMkLst>
            <pc:docMk/>
            <pc:sldMk cId="874821552" sldId="261"/>
            <ac:cxnSpMk id="4" creationId="{A98E3F7A-4C8D-A3AF-8C90-67F43B5010E2}"/>
          </ac:cxnSpMkLst>
        </pc:cxnChg>
        <pc:cxnChg chg="add mod">
          <ac:chgData name="Lasai Barreñada Taleb" userId="d58eef89-2abf-4384-9856-ac67d396ad93" providerId="ADAL" clId="{1692A5F0-7C45-4656-BD71-EB8A6AC9DBA2}" dt="2023-09-22T14:20:36.889" v="18020" actId="1076"/>
          <ac:cxnSpMkLst>
            <pc:docMk/>
            <pc:sldMk cId="874821552" sldId="261"/>
            <ac:cxnSpMk id="11" creationId="{E700E0F1-433F-1C14-C386-F7A431831673}"/>
          </ac:cxnSpMkLst>
        </pc:cxnChg>
        <pc:cxnChg chg="add mod">
          <ac:chgData name="Lasai Barreñada Taleb" userId="d58eef89-2abf-4384-9856-ac67d396ad93" providerId="ADAL" clId="{1692A5F0-7C45-4656-BD71-EB8A6AC9DBA2}" dt="2023-09-22T14:20:36.889" v="18020" actId="1076"/>
          <ac:cxnSpMkLst>
            <pc:docMk/>
            <pc:sldMk cId="874821552" sldId="261"/>
            <ac:cxnSpMk id="14" creationId="{BFA87D64-0655-D879-62CA-7325143094B1}"/>
          </ac:cxnSpMkLst>
        </pc:cxnChg>
        <pc:cxnChg chg="add mod">
          <ac:chgData name="Lasai Barreñada Taleb" userId="d58eef89-2abf-4384-9856-ac67d396ad93" providerId="ADAL" clId="{1692A5F0-7C45-4656-BD71-EB8A6AC9DBA2}" dt="2023-09-22T14:20:36.889" v="18020" actId="1076"/>
          <ac:cxnSpMkLst>
            <pc:docMk/>
            <pc:sldMk cId="874821552" sldId="261"/>
            <ac:cxnSpMk id="17" creationId="{83399CBE-DABF-D9E9-4F38-4BD49D7F9885}"/>
          </ac:cxnSpMkLst>
        </pc:cxnChg>
        <pc:cxnChg chg="add mod">
          <ac:chgData name="Lasai Barreñada Taleb" userId="d58eef89-2abf-4384-9856-ac67d396ad93" providerId="ADAL" clId="{1692A5F0-7C45-4656-BD71-EB8A6AC9DBA2}" dt="2023-09-22T14:20:36.889" v="18020" actId="1076"/>
          <ac:cxnSpMkLst>
            <pc:docMk/>
            <pc:sldMk cId="874821552" sldId="261"/>
            <ac:cxnSpMk id="19" creationId="{EE768165-3D8A-5E5C-90C7-3D8595278568}"/>
          </ac:cxnSpMkLst>
        </pc:cxnChg>
        <pc:cxnChg chg="add del mod">
          <ac:chgData name="Lasai Barreñada Taleb" userId="d58eef89-2abf-4384-9856-ac67d396ad93" providerId="ADAL" clId="{1692A5F0-7C45-4656-BD71-EB8A6AC9DBA2}" dt="2023-09-10T15:03:28.968" v="3849" actId="478"/>
          <ac:cxnSpMkLst>
            <pc:docMk/>
            <pc:sldMk cId="874821552" sldId="261"/>
            <ac:cxnSpMk id="31" creationId="{31AE9121-DAE4-01F8-BA1D-EC42A02319FD}"/>
          </ac:cxnSpMkLst>
        </pc:cxnChg>
      </pc:sldChg>
      <pc:sldChg chg="addSp delSp modSp new del mod">
        <pc:chgData name="Lasai Barreñada Taleb" userId="d58eef89-2abf-4384-9856-ac67d396ad93" providerId="ADAL" clId="{1692A5F0-7C45-4656-BD71-EB8A6AC9DBA2}" dt="2023-09-10T15:18:44.346" v="3939" actId="47"/>
        <pc:sldMkLst>
          <pc:docMk/>
          <pc:sldMk cId="2624537580" sldId="262"/>
        </pc:sldMkLst>
        <pc:picChg chg="add del mod modCrop">
          <ac:chgData name="Lasai Barreñada Taleb" userId="d58eef89-2abf-4384-9856-ac67d396ad93" providerId="ADAL" clId="{1692A5F0-7C45-4656-BD71-EB8A6AC9DBA2}" dt="2023-09-10T15:02:17.761" v="3834" actId="478"/>
          <ac:picMkLst>
            <pc:docMk/>
            <pc:sldMk cId="2624537580" sldId="262"/>
            <ac:picMk id="5" creationId="{DB5D99A9-C22D-1B7D-F473-E4378BC8416E}"/>
          </ac:picMkLst>
        </pc:picChg>
        <pc:picChg chg="add del mod modCrop">
          <ac:chgData name="Lasai Barreñada Taleb" userId="d58eef89-2abf-4384-9856-ac67d396ad93" providerId="ADAL" clId="{1692A5F0-7C45-4656-BD71-EB8A6AC9DBA2}" dt="2023-09-10T15:02:17.025" v="3833" actId="478"/>
          <ac:picMkLst>
            <pc:docMk/>
            <pc:sldMk cId="2624537580" sldId="262"/>
            <ac:picMk id="7" creationId="{A15F7BF5-3C8B-C3FE-9DBF-90A62B08C698}"/>
          </ac:picMkLst>
        </pc:picChg>
        <pc:picChg chg="add mod modCrop">
          <ac:chgData name="Lasai Barreñada Taleb" userId="d58eef89-2abf-4384-9856-ac67d396ad93" providerId="ADAL" clId="{1692A5F0-7C45-4656-BD71-EB8A6AC9DBA2}" dt="2023-09-10T15:02:51.287" v="3839" actId="1076"/>
          <ac:picMkLst>
            <pc:docMk/>
            <pc:sldMk cId="2624537580" sldId="262"/>
            <ac:picMk id="9" creationId="{0DE42057-F3F9-87D0-8BB5-3B26A47687AE}"/>
          </ac:picMkLst>
        </pc:picChg>
      </pc:sldChg>
      <pc:sldChg chg="addSp delSp modSp new del mod ord modTransition">
        <pc:chgData name="Lasai Barreñada Taleb" userId="d58eef89-2abf-4384-9856-ac67d396ad93" providerId="ADAL" clId="{1692A5F0-7C45-4656-BD71-EB8A6AC9DBA2}" dt="2023-09-14T12:09:32.461" v="13940" actId="2696"/>
        <pc:sldMkLst>
          <pc:docMk/>
          <pc:sldMk cId="3353333877" sldId="262"/>
        </pc:sldMkLst>
        <pc:spChg chg="mod">
          <ac:chgData name="Lasai Barreñada Taleb" userId="d58eef89-2abf-4384-9856-ac67d396ad93" providerId="ADAL" clId="{1692A5F0-7C45-4656-BD71-EB8A6AC9DBA2}" dt="2023-09-14T11:51:35.551" v="13845"/>
          <ac:spMkLst>
            <pc:docMk/>
            <pc:sldMk cId="3353333877" sldId="262"/>
            <ac:spMk id="10" creationId="{0AF546C2-F076-3D32-A375-7C178E778221}"/>
          </ac:spMkLst>
        </pc:spChg>
        <pc:spChg chg="mod">
          <ac:chgData name="Lasai Barreñada Taleb" userId="d58eef89-2abf-4384-9856-ac67d396ad93" providerId="ADAL" clId="{1692A5F0-7C45-4656-BD71-EB8A6AC9DBA2}" dt="2023-09-14T11:51:35.551" v="13845"/>
          <ac:spMkLst>
            <pc:docMk/>
            <pc:sldMk cId="3353333877" sldId="262"/>
            <ac:spMk id="11" creationId="{776627BA-E21E-920B-E441-5548CEF1DBE7}"/>
          </ac:spMkLst>
        </pc:spChg>
        <pc:spChg chg="mod">
          <ac:chgData name="Lasai Barreñada Taleb" userId="d58eef89-2abf-4384-9856-ac67d396ad93" providerId="ADAL" clId="{1692A5F0-7C45-4656-BD71-EB8A6AC9DBA2}" dt="2023-09-14T11:51:35.551" v="13845"/>
          <ac:spMkLst>
            <pc:docMk/>
            <pc:sldMk cId="3353333877" sldId="262"/>
            <ac:spMk id="12" creationId="{B8311C31-2DE0-E7E6-C11C-C9D7E23CBAF3}"/>
          </ac:spMkLst>
        </pc:spChg>
        <pc:spChg chg="mod">
          <ac:chgData name="Lasai Barreñada Taleb" userId="d58eef89-2abf-4384-9856-ac67d396ad93" providerId="ADAL" clId="{1692A5F0-7C45-4656-BD71-EB8A6AC9DBA2}" dt="2023-09-14T11:51:35.551" v="13845"/>
          <ac:spMkLst>
            <pc:docMk/>
            <pc:sldMk cId="3353333877" sldId="262"/>
            <ac:spMk id="13" creationId="{17551F40-632F-BA81-612E-E0C66B8C4390}"/>
          </ac:spMkLst>
        </pc:spChg>
        <pc:spChg chg="mod">
          <ac:chgData name="Lasai Barreñada Taleb" userId="d58eef89-2abf-4384-9856-ac67d396ad93" providerId="ADAL" clId="{1692A5F0-7C45-4656-BD71-EB8A6AC9DBA2}" dt="2023-09-14T11:51:35.551" v="13845"/>
          <ac:spMkLst>
            <pc:docMk/>
            <pc:sldMk cId="3353333877" sldId="262"/>
            <ac:spMk id="14" creationId="{DDF35442-B34E-6F70-D3AC-B76EA8D01EAF}"/>
          </ac:spMkLst>
        </pc:spChg>
        <pc:spChg chg="mod">
          <ac:chgData name="Lasai Barreñada Taleb" userId="d58eef89-2abf-4384-9856-ac67d396ad93" providerId="ADAL" clId="{1692A5F0-7C45-4656-BD71-EB8A6AC9DBA2}" dt="2023-09-14T11:51:35.551" v="13845"/>
          <ac:spMkLst>
            <pc:docMk/>
            <pc:sldMk cId="3353333877" sldId="262"/>
            <ac:spMk id="15" creationId="{D66EDC4A-92E3-E961-7C90-C56D93417DC3}"/>
          </ac:spMkLst>
        </pc:spChg>
        <pc:grpChg chg="add del mod">
          <ac:chgData name="Lasai Barreñada Taleb" userId="d58eef89-2abf-4384-9856-ac67d396ad93" providerId="ADAL" clId="{1692A5F0-7C45-4656-BD71-EB8A6AC9DBA2}" dt="2023-09-14T11:52:16.421" v="13847" actId="478"/>
          <ac:grpSpMkLst>
            <pc:docMk/>
            <pc:sldMk cId="3353333877" sldId="262"/>
            <ac:grpSpMk id="5" creationId="{620AE9E5-7459-4D5C-1E88-1C7B57442042}"/>
          </ac:grpSpMkLst>
        </pc:grpChg>
        <pc:grpChg chg="mod">
          <ac:chgData name="Lasai Barreñada Taleb" userId="d58eef89-2abf-4384-9856-ac67d396ad93" providerId="ADAL" clId="{1692A5F0-7C45-4656-BD71-EB8A6AC9DBA2}" dt="2023-09-14T11:51:35.551" v="13845"/>
          <ac:grpSpMkLst>
            <pc:docMk/>
            <pc:sldMk cId="3353333877" sldId="262"/>
            <ac:grpSpMk id="7" creationId="{3ADF070D-4858-5593-488F-EBF1C9363D31}"/>
          </ac:grpSpMkLst>
        </pc:grpChg>
        <pc:graphicFrameChg chg="add mod">
          <ac:chgData name="Lasai Barreñada Taleb" userId="d58eef89-2abf-4384-9856-ac67d396ad93" providerId="ADAL" clId="{1692A5F0-7C45-4656-BD71-EB8A6AC9DBA2}" dt="2023-09-10T19:17:06.641" v="5191"/>
          <ac:graphicFrameMkLst>
            <pc:docMk/>
            <pc:sldMk cId="3353333877" sldId="262"/>
            <ac:graphicFrameMk id="4" creationId="{0D13F501-9778-79AE-F65A-995CD2F05A3A}"/>
          </ac:graphicFrameMkLst>
        </pc:graphicFrameChg>
        <pc:picChg chg="mod">
          <ac:chgData name="Lasai Barreñada Taleb" userId="d58eef89-2abf-4384-9856-ac67d396ad93" providerId="ADAL" clId="{1692A5F0-7C45-4656-BD71-EB8A6AC9DBA2}" dt="2023-09-14T11:51:35.551" v="13845"/>
          <ac:picMkLst>
            <pc:docMk/>
            <pc:sldMk cId="3353333877" sldId="262"/>
            <ac:picMk id="6" creationId="{4CD3C7E4-3441-BC7D-F87F-06AD0EB90B01}"/>
          </ac:picMkLst>
        </pc:picChg>
        <pc:picChg chg="mod">
          <ac:chgData name="Lasai Barreñada Taleb" userId="d58eef89-2abf-4384-9856-ac67d396ad93" providerId="ADAL" clId="{1692A5F0-7C45-4656-BD71-EB8A6AC9DBA2}" dt="2023-09-14T11:51:35.551" v="13845"/>
          <ac:picMkLst>
            <pc:docMk/>
            <pc:sldMk cId="3353333877" sldId="262"/>
            <ac:picMk id="8" creationId="{02188C53-48CC-4455-1316-F703E50C4426}"/>
          </ac:picMkLst>
        </pc:picChg>
        <pc:picChg chg="mod">
          <ac:chgData name="Lasai Barreñada Taleb" userId="d58eef89-2abf-4384-9856-ac67d396ad93" providerId="ADAL" clId="{1692A5F0-7C45-4656-BD71-EB8A6AC9DBA2}" dt="2023-09-14T11:51:35.551" v="13845"/>
          <ac:picMkLst>
            <pc:docMk/>
            <pc:sldMk cId="3353333877" sldId="262"/>
            <ac:picMk id="9" creationId="{7146DF33-4650-8201-F5F2-661620A1704D}"/>
          </ac:picMkLst>
        </pc:picChg>
        <pc:picChg chg="add mod">
          <ac:chgData name="Lasai Barreñada Taleb" userId="d58eef89-2abf-4384-9856-ac67d396ad93" providerId="ADAL" clId="{1692A5F0-7C45-4656-BD71-EB8A6AC9DBA2}" dt="2023-09-14T11:52:29.406" v="13852" actId="1076"/>
          <ac:picMkLst>
            <pc:docMk/>
            <pc:sldMk cId="3353333877" sldId="262"/>
            <ac:picMk id="17" creationId="{F48F1212-62CB-F4B0-858A-6929E108F707}"/>
          </ac:picMkLst>
        </pc:picChg>
        <pc:picChg chg="add del mod modCrop">
          <ac:chgData name="Lasai Barreñada Taleb" userId="d58eef89-2abf-4384-9856-ac67d396ad93" providerId="ADAL" clId="{1692A5F0-7C45-4656-BD71-EB8A6AC9DBA2}" dt="2023-09-14T11:54:04.580" v="13874" actId="21"/>
          <ac:picMkLst>
            <pc:docMk/>
            <pc:sldMk cId="3353333877" sldId="262"/>
            <ac:picMk id="18" creationId="{32FF3E05-727C-9114-5BB2-66C39056B0E4}"/>
          </ac:picMkLst>
        </pc:picChg>
        <pc:picChg chg="add del mod modCrop">
          <ac:chgData name="Lasai Barreñada Taleb" userId="d58eef89-2abf-4384-9856-ac67d396ad93" providerId="ADAL" clId="{1692A5F0-7C45-4656-BD71-EB8A6AC9DBA2}" dt="2023-09-14T11:52:49.148" v="13857" actId="21"/>
          <ac:picMkLst>
            <pc:docMk/>
            <pc:sldMk cId="3353333877" sldId="262"/>
            <ac:picMk id="19" creationId="{1A6D3A10-9A17-9F9C-2640-7001A14D2B9C}"/>
          </ac:picMkLst>
        </pc:picChg>
      </pc:sldChg>
      <pc:sldChg chg="addSp delSp modSp del mod ord modTransition delAnim modAnim modNotesTx">
        <pc:chgData name="Lasai Barreñada Taleb" userId="d58eef89-2abf-4384-9856-ac67d396ad93" providerId="ADAL" clId="{1692A5F0-7C45-4656-BD71-EB8A6AC9DBA2}" dt="2023-09-25T15:08:48.470" v="18950" actId="2696"/>
        <pc:sldMkLst>
          <pc:docMk/>
          <pc:sldMk cId="0" sldId="263"/>
        </pc:sldMkLst>
        <pc:spChg chg="mod">
          <ac:chgData name="Lasai Barreñada Taleb" userId="d58eef89-2abf-4384-9856-ac67d396ad93" providerId="ADAL" clId="{1692A5F0-7C45-4656-BD71-EB8A6AC9DBA2}" dt="2023-09-14T10:32:51.906" v="13789" actId="20577"/>
          <ac:spMkLst>
            <pc:docMk/>
            <pc:sldMk cId="0" sldId="263"/>
            <ac:spMk id="3" creationId="{00000000-0000-0000-0000-000000000000}"/>
          </ac:spMkLst>
        </pc:spChg>
        <pc:graphicFrameChg chg="del">
          <ac:chgData name="Lasai Barreñada Taleb" userId="d58eef89-2abf-4384-9856-ac67d396ad93" providerId="ADAL" clId="{1692A5F0-7C45-4656-BD71-EB8A6AC9DBA2}" dt="2023-09-11T20:03:06.234" v="13167" actId="478"/>
          <ac:graphicFrameMkLst>
            <pc:docMk/>
            <pc:sldMk cId="0" sldId="263"/>
            <ac:graphicFrameMk id="7" creationId="{EF2BFE16-2F35-0FAA-CF00-2F0C1EE2B125}"/>
          </ac:graphicFrameMkLst>
        </pc:graphicFrameChg>
        <pc:graphicFrameChg chg="add mod modGraphic">
          <ac:chgData name="Lasai Barreñada Taleb" userId="d58eef89-2abf-4384-9856-ac67d396ad93" providerId="ADAL" clId="{1692A5F0-7C45-4656-BD71-EB8A6AC9DBA2}" dt="2023-09-14T12:04:48.605" v="13888" actId="404"/>
          <ac:graphicFrameMkLst>
            <pc:docMk/>
            <pc:sldMk cId="0" sldId="263"/>
            <ac:graphicFrameMk id="8" creationId="{69B0D30C-D517-36AE-49C5-EC6A1AE43FA5}"/>
          </ac:graphicFrameMkLst>
        </pc:graphicFrameChg>
        <pc:picChg chg="add del mod">
          <ac:chgData name="Lasai Barreñada Taleb" userId="d58eef89-2abf-4384-9856-ac67d396ad93" providerId="ADAL" clId="{1692A5F0-7C45-4656-BD71-EB8A6AC9DBA2}" dt="2023-09-11T20:01:57.472" v="13161"/>
          <ac:picMkLst>
            <pc:docMk/>
            <pc:sldMk cId="0" sldId="263"/>
            <ac:picMk id="5" creationId="{02697380-F52E-EA31-AB32-C7EC0F9D96C6}"/>
          </ac:picMkLst>
        </pc:picChg>
        <pc:picChg chg="add del mod">
          <ac:chgData name="Lasai Barreñada Taleb" userId="d58eef89-2abf-4384-9856-ac67d396ad93" providerId="ADAL" clId="{1692A5F0-7C45-4656-BD71-EB8A6AC9DBA2}" dt="2023-09-14T11:54:54.553" v="13885" actId="478"/>
          <ac:picMkLst>
            <pc:docMk/>
            <pc:sldMk cId="0" sldId="263"/>
            <ac:picMk id="5" creationId="{EC9411FD-FF9A-5FFB-595E-B84A9BDDF4A3}"/>
          </ac:picMkLst>
        </pc:picChg>
        <pc:picChg chg="add del mod">
          <ac:chgData name="Lasai Barreñada Taleb" userId="d58eef89-2abf-4384-9856-ac67d396ad93" providerId="ADAL" clId="{1692A5F0-7C45-4656-BD71-EB8A6AC9DBA2}" dt="2023-09-14T11:54:55.298" v="13886" actId="478"/>
          <ac:picMkLst>
            <pc:docMk/>
            <pc:sldMk cId="0" sldId="263"/>
            <ac:picMk id="6" creationId="{824FFBD1-7C8C-24EE-6DDE-2BC80277BE76}"/>
          </ac:picMkLst>
        </pc:picChg>
        <pc:picChg chg="add del mod">
          <ac:chgData name="Lasai Barreñada Taleb" userId="d58eef89-2abf-4384-9856-ac67d396ad93" providerId="ADAL" clId="{1692A5F0-7C45-4656-BD71-EB8A6AC9DBA2}" dt="2023-09-11T20:02:17.801" v="13164" actId="478"/>
          <ac:picMkLst>
            <pc:docMk/>
            <pc:sldMk cId="0" sldId="263"/>
            <ac:picMk id="6" creationId="{A092F2BC-0115-4F48-F36F-B0DFF3359C58}"/>
          </ac:picMkLst>
        </pc:picChg>
        <pc:picChg chg="add del mod">
          <ac:chgData name="Lasai Barreñada Taleb" userId="d58eef89-2abf-4384-9856-ac67d396ad93" providerId="ADAL" clId="{1692A5F0-7C45-4656-BD71-EB8A6AC9DBA2}" dt="2023-09-12T20:15:33.052" v="13210"/>
          <ac:picMkLst>
            <pc:docMk/>
            <pc:sldMk cId="0" sldId="263"/>
            <ac:picMk id="7" creationId="{48F2C603-1A74-C9A3-BA3A-33EEBEBDB217}"/>
          </ac:picMkLst>
        </pc:picChg>
        <pc:picChg chg="add del mod">
          <ac:chgData name="Lasai Barreñada Taleb" userId="d58eef89-2abf-4384-9856-ac67d396ad93" providerId="ADAL" clId="{1692A5F0-7C45-4656-BD71-EB8A6AC9DBA2}" dt="2023-09-11T20:21:07.362" v="13192" actId="478"/>
          <ac:picMkLst>
            <pc:docMk/>
            <pc:sldMk cId="0" sldId="263"/>
            <ac:picMk id="9" creationId="{6D25702D-A165-DDAE-5308-038ED22909B1}"/>
          </ac:picMkLst>
        </pc:picChg>
        <pc:picChg chg="add del mod">
          <ac:chgData name="Lasai Barreñada Taleb" userId="d58eef89-2abf-4384-9856-ac67d396ad93" providerId="ADAL" clId="{1692A5F0-7C45-4656-BD71-EB8A6AC9DBA2}" dt="2023-09-12T20:21:57.644" v="13222"/>
          <ac:picMkLst>
            <pc:docMk/>
            <pc:sldMk cId="0" sldId="263"/>
            <ac:picMk id="13" creationId="{300A8C32-9311-553F-54F3-315B05C22527}"/>
          </ac:picMkLst>
        </pc:picChg>
        <pc:picChg chg="add del mod ord">
          <ac:chgData name="Lasai Barreñada Taleb" userId="d58eef89-2abf-4384-9856-ac67d396ad93" providerId="ADAL" clId="{1692A5F0-7C45-4656-BD71-EB8A6AC9DBA2}" dt="2023-09-12T20:26:57.746" v="13223"/>
          <ac:picMkLst>
            <pc:docMk/>
            <pc:sldMk cId="0" sldId="263"/>
            <ac:picMk id="16" creationId="{FCAE56D1-068A-A714-5630-BD635C9CA5AC}"/>
          </ac:picMkLst>
        </pc:picChg>
        <pc:picChg chg="add del mod">
          <ac:chgData name="Lasai Barreñada Taleb" userId="d58eef89-2abf-4384-9856-ac67d396ad93" providerId="ADAL" clId="{1692A5F0-7C45-4656-BD71-EB8A6AC9DBA2}" dt="2023-09-12T20:27:01.707" v="13224"/>
          <ac:picMkLst>
            <pc:docMk/>
            <pc:sldMk cId="0" sldId="263"/>
            <ac:picMk id="17" creationId="{6E0CA08F-4587-0CC8-CC83-4E5557AACA6E}"/>
          </ac:picMkLst>
        </pc:picChg>
        <pc:picChg chg="add del mod">
          <ac:chgData name="Lasai Barreñada Taleb" userId="d58eef89-2abf-4384-9856-ac67d396ad93" providerId="ADAL" clId="{1692A5F0-7C45-4656-BD71-EB8A6AC9DBA2}" dt="2023-09-12T20:34:53.665" v="13388"/>
          <ac:picMkLst>
            <pc:docMk/>
            <pc:sldMk cId="0" sldId="263"/>
            <ac:picMk id="24" creationId="{48806CCC-725E-69F7-366E-31C99015CFBB}"/>
          </ac:picMkLst>
        </pc:picChg>
        <pc:picChg chg="add del mod ord">
          <ac:chgData name="Lasai Barreñada Taleb" userId="d58eef89-2abf-4384-9856-ac67d396ad93" providerId="ADAL" clId="{1692A5F0-7C45-4656-BD71-EB8A6AC9DBA2}" dt="2023-09-12T20:38:24.340" v="13389"/>
          <ac:picMkLst>
            <pc:docMk/>
            <pc:sldMk cId="0" sldId="263"/>
            <ac:picMk id="27" creationId="{1A15F098-557B-9023-F2B6-1C0EB0D62303}"/>
          </ac:picMkLst>
        </pc:picChg>
        <pc:picChg chg="add del mod">
          <ac:chgData name="Lasai Barreñada Taleb" userId="d58eef89-2abf-4384-9856-ac67d396ad93" providerId="ADAL" clId="{1692A5F0-7C45-4656-BD71-EB8A6AC9DBA2}" dt="2023-09-12T20:38:28.478" v="13390"/>
          <ac:picMkLst>
            <pc:docMk/>
            <pc:sldMk cId="0" sldId="263"/>
            <ac:picMk id="28" creationId="{2E40AA01-29A9-D75E-BC08-B069BE80B59D}"/>
          </ac:picMkLst>
        </pc:picChg>
      </pc:sldChg>
      <pc:sldChg chg="addSp delSp modSp add del mod modNotesTx">
        <pc:chgData name="Lasai Barreñada Taleb" userId="d58eef89-2abf-4384-9856-ac67d396ad93" providerId="ADAL" clId="{1692A5F0-7C45-4656-BD71-EB8A6AC9DBA2}" dt="2023-09-14T12:09:34.942" v="13941" actId="2696"/>
        <pc:sldMkLst>
          <pc:docMk/>
          <pc:sldMk cId="751321401" sldId="264"/>
        </pc:sldMkLst>
        <pc:spChg chg="mod">
          <ac:chgData name="Lasai Barreñada Taleb" userId="d58eef89-2abf-4384-9856-ac67d396ad93" providerId="ADAL" clId="{1692A5F0-7C45-4656-BD71-EB8A6AC9DBA2}" dt="2023-09-14T11:04:09.812" v="13840"/>
          <ac:spMkLst>
            <pc:docMk/>
            <pc:sldMk cId="751321401" sldId="264"/>
            <ac:spMk id="9" creationId="{6F5777F1-A839-C92E-DBBA-7AFD61C8A8A2}"/>
          </ac:spMkLst>
        </pc:spChg>
        <pc:spChg chg="mod">
          <ac:chgData name="Lasai Barreñada Taleb" userId="d58eef89-2abf-4384-9856-ac67d396ad93" providerId="ADAL" clId="{1692A5F0-7C45-4656-BD71-EB8A6AC9DBA2}" dt="2023-09-14T11:04:09.812" v="13840"/>
          <ac:spMkLst>
            <pc:docMk/>
            <pc:sldMk cId="751321401" sldId="264"/>
            <ac:spMk id="10" creationId="{2675B2AB-F31D-CE55-5B7A-7D4533AE0C40}"/>
          </ac:spMkLst>
        </pc:spChg>
        <pc:spChg chg="mod">
          <ac:chgData name="Lasai Barreñada Taleb" userId="d58eef89-2abf-4384-9856-ac67d396ad93" providerId="ADAL" clId="{1692A5F0-7C45-4656-BD71-EB8A6AC9DBA2}" dt="2023-09-14T11:04:09.812" v="13840"/>
          <ac:spMkLst>
            <pc:docMk/>
            <pc:sldMk cId="751321401" sldId="264"/>
            <ac:spMk id="11" creationId="{6C48D95C-F0C1-D133-6608-6E1B7CAB48C2}"/>
          </ac:spMkLst>
        </pc:spChg>
        <pc:spChg chg="mod">
          <ac:chgData name="Lasai Barreñada Taleb" userId="d58eef89-2abf-4384-9856-ac67d396ad93" providerId="ADAL" clId="{1692A5F0-7C45-4656-BD71-EB8A6AC9DBA2}" dt="2023-09-14T11:04:09.812" v="13840"/>
          <ac:spMkLst>
            <pc:docMk/>
            <pc:sldMk cId="751321401" sldId="264"/>
            <ac:spMk id="12" creationId="{4B50FB1C-D405-1D0B-6B6E-D1336067B18E}"/>
          </ac:spMkLst>
        </pc:spChg>
        <pc:spChg chg="mod">
          <ac:chgData name="Lasai Barreñada Taleb" userId="d58eef89-2abf-4384-9856-ac67d396ad93" providerId="ADAL" clId="{1692A5F0-7C45-4656-BD71-EB8A6AC9DBA2}" dt="2023-09-14T11:04:09.812" v="13840"/>
          <ac:spMkLst>
            <pc:docMk/>
            <pc:sldMk cId="751321401" sldId="264"/>
            <ac:spMk id="13" creationId="{B73E8392-E6A1-2E28-B32B-67F291938384}"/>
          </ac:spMkLst>
        </pc:spChg>
        <pc:spChg chg="mod">
          <ac:chgData name="Lasai Barreñada Taleb" userId="d58eef89-2abf-4384-9856-ac67d396ad93" providerId="ADAL" clId="{1692A5F0-7C45-4656-BD71-EB8A6AC9DBA2}" dt="2023-09-14T11:04:09.812" v="13840"/>
          <ac:spMkLst>
            <pc:docMk/>
            <pc:sldMk cId="751321401" sldId="264"/>
            <ac:spMk id="14" creationId="{FF244DF8-3138-CBA6-4F88-4834063FCE85}"/>
          </ac:spMkLst>
        </pc:spChg>
        <pc:grpChg chg="add del mod">
          <ac:chgData name="Lasai Barreñada Taleb" userId="d58eef89-2abf-4384-9856-ac67d396ad93" providerId="ADAL" clId="{1692A5F0-7C45-4656-BD71-EB8A6AC9DBA2}" dt="2023-09-14T11:04:12.808" v="13843"/>
          <ac:grpSpMkLst>
            <pc:docMk/>
            <pc:sldMk cId="751321401" sldId="264"/>
            <ac:grpSpMk id="5" creationId="{FF5E690D-7196-76F7-BDC1-821459D49D1C}"/>
          </ac:grpSpMkLst>
        </pc:grpChg>
        <pc:picChg chg="mod">
          <ac:chgData name="Lasai Barreñada Taleb" userId="d58eef89-2abf-4384-9856-ac67d396ad93" providerId="ADAL" clId="{1692A5F0-7C45-4656-BD71-EB8A6AC9DBA2}" dt="2023-09-14T11:04:09.812" v="13840"/>
          <ac:picMkLst>
            <pc:docMk/>
            <pc:sldMk cId="751321401" sldId="264"/>
            <ac:picMk id="6" creationId="{5AD5A49B-1F20-F6C8-97A7-81F74359B037}"/>
          </ac:picMkLst>
        </pc:picChg>
        <pc:picChg chg="mod">
          <ac:chgData name="Lasai Barreñada Taleb" userId="d58eef89-2abf-4384-9856-ac67d396ad93" providerId="ADAL" clId="{1692A5F0-7C45-4656-BD71-EB8A6AC9DBA2}" dt="2023-09-14T11:04:09.812" v="13840"/>
          <ac:picMkLst>
            <pc:docMk/>
            <pc:sldMk cId="751321401" sldId="264"/>
            <ac:picMk id="7" creationId="{E49148BE-EE37-4866-CCD1-B658E415AF01}"/>
          </ac:picMkLst>
        </pc:picChg>
      </pc:sldChg>
      <pc:sldChg chg="add del">
        <pc:chgData name="Lasai Barreñada Taleb" userId="d58eef89-2abf-4384-9856-ac67d396ad93" providerId="ADAL" clId="{1692A5F0-7C45-4656-BD71-EB8A6AC9DBA2}" dt="2023-09-14T11:53:55.337" v="13872"/>
        <pc:sldMkLst>
          <pc:docMk/>
          <pc:sldMk cId="1976384714" sldId="265"/>
        </pc:sldMkLst>
      </pc:sldChg>
      <pc:sldChg chg="addSp delSp modSp add mod modTransition modAnim modNotesTx">
        <pc:chgData name="Lasai Barreñada Taleb" userId="d58eef89-2abf-4384-9856-ac67d396ad93" providerId="ADAL" clId="{1692A5F0-7C45-4656-BD71-EB8A6AC9DBA2}" dt="2023-09-27T13:16:39.468" v="21077" actId="20577"/>
        <pc:sldMkLst>
          <pc:docMk/>
          <pc:sldMk cId="2543381588" sldId="265"/>
        </pc:sldMkLst>
        <pc:spChg chg="mod">
          <ac:chgData name="Lasai Barreñada Taleb" userId="d58eef89-2abf-4384-9856-ac67d396ad93" providerId="ADAL" clId="{1692A5F0-7C45-4656-BD71-EB8A6AC9DBA2}" dt="2023-09-23T14:50:48.284" v="18787" actId="1036"/>
          <ac:spMkLst>
            <pc:docMk/>
            <pc:sldMk cId="2543381588" sldId="265"/>
            <ac:spMk id="2" creationId="{00000000-0000-0000-0000-000000000000}"/>
          </ac:spMkLst>
        </pc:spChg>
        <pc:spChg chg="del mod">
          <ac:chgData name="Lasai Barreñada Taleb" userId="d58eef89-2abf-4384-9856-ac67d396ad93" providerId="ADAL" clId="{1692A5F0-7C45-4656-BD71-EB8A6AC9DBA2}" dt="2023-09-22T14:16:45.947" v="17923" actId="478"/>
          <ac:spMkLst>
            <pc:docMk/>
            <pc:sldMk cId="2543381588" sldId="265"/>
            <ac:spMk id="3" creationId="{00000000-0000-0000-0000-000000000000}"/>
          </ac:spMkLst>
        </pc:spChg>
        <pc:spChg chg="add mod">
          <ac:chgData name="Lasai Barreñada Taleb" userId="d58eef89-2abf-4384-9856-ac67d396ad93" providerId="ADAL" clId="{1692A5F0-7C45-4656-BD71-EB8A6AC9DBA2}" dt="2023-09-26T17:49:42.064" v="19021" actId="1037"/>
          <ac:spMkLst>
            <pc:docMk/>
            <pc:sldMk cId="2543381588" sldId="265"/>
            <ac:spMk id="3" creationId="{6F43481F-B2D3-38EB-214C-3378DD2AF252}"/>
          </ac:spMkLst>
        </pc:spChg>
        <pc:spChg chg="del">
          <ac:chgData name="Lasai Barreñada Taleb" userId="d58eef89-2abf-4384-9856-ac67d396ad93" providerId="ADAL" clId="{1692A5F0-7C45-4656-BD71-EB8A6AC9DBA2}" dt="2023-09-22T14:18:05.659" v="17938" actId="478"/>
          <ac:spMkLst>
            <pc:docMk/>
            <pc:sldMk cId="2543381588" sldId="265"/>
            <ac:spMk id="4" creationId="{00000000-0000-0000-0000-000000000000}"/>
          </ac:spMkLst>
        </pc:spChg>
        <pc:spChg chg="add del mod">
          <ac:chgData name="Lasai Barreñada Taleb" userId="d58eef89-2abf-4384-9856-ac67d396ad93" providerId="ADAL" clId="{1692A5F0-7C45-4656-BD71-EB8A6AC9DBA2}" dt="2023-09-23T14:52:14.857" v="18790" actId="478"/>
          <ac:spMkLst>
            <pc:docMk/>
            <pc:sldMk cId="2543381588" sldId="265"/>
            <ac:spMk id="4" creationId="{3F811E71-8ECC-7E6D-4440-618FA44CC616}"/>
          </ac:spMkLst>
        </pc:spChg>
        <pc:spChg chg="add del mod">
          <ac:chgData name="Lasai Barreñada Taleb" userId="d58eef89-2abf-4384-9856-ac67d396ad93" providerId="ADAL" clId="{1692A5F0-7C45-4656-BD71-EB8A6AC9DBA2}" dt="2023-09-22T12:43:56.808" v="17323" actId="478"/>
          <ac:spMkLst>
            <pc:docMk/>
            <pc:sldMk cId="2543381588" sldId="265"/>
            <ac:spMk id="10" creationId="{8E007FCB-616F-0328-934B-112A5FDF2A0E}"/>
          </ac:spMkLst>
        </pc:spChg>
        <pc:spChg chg="del mod">
          <ac:chgData name="Lasai Barreñada Taleb" userId="d58eef89-2abf-4384-9856-ac67d396ad93" providerId="ADAL" clId="{1692A5F0-7C45-4656-BD71-EB8A6AC9DBA2}" dt="2023-09-22T14:20:56.699" v="18027" actId="478"/>
          <ac:spMkLst>
            <pc:docMk/>
            <pc:sldMk cId="2543381588" sldId="265"/>
            <ac:spMk id="15" creationId="{7191ACAC-DBBA-11C4-148E-0E8DA735FF9A}"/>
          </ac:spMkLst>
        </pc:spChg>
        <pc:spChg chg="add mod">
          <ac:chgData name="Lasai Barreñada Taleb" userId="d58eef89-2abf-4384-9856-ac67d396ad93" providerId="ADAL" clId="{1692A5F0-7C45-4656-BD71-EB8A6AC9DBA2}" dt="2023-09-25T15:05:10.694" v="18915" actId="164"/>
          <ac:spMkLst>
            <pc:docMk/>
            <pc:sldMk cId="2543381588" sldId="265"/>
            <ac:spMk id="16" creationId="{A44B311A-07A1-0951-00BF-0A71AC59C326}"/>
          </ac:spMkLst>
        </pc:spChg>
        <pc:spChg chg="del mod">
          <ac:chgData name="Lasai Barreñada Taleb" userId="d58eef89-2abf-4384-9856-ac67d396ad93" providerId="ADAL" clId="{1692A5F0-7C45-4656-BD71-EB8A6AC9DBA2}" dt="2023-09-22T14:21:02.054" v="18030" actId="478"/>
          <ac:spMkLst>
            <pc:docMk/>
            <pc:sldMk cId="2543381588" sldId="265"/>
            <ac:spMk id="16" creationId="{F1FADC5D-8C5D-C2FC-D415-0BEE77E7AEAF}"/>
          </ac:spMkLst>
        </pc:spChg>
        <pc:spChg chg="del mod">
          <ac:chgData name="Lasai Barreñada Taleb" userId="d58eef89-2abf-4384-9856-ac67d396ad93" providerId="ADAL" clId="{1692A5F0-7C45-4656-BD71-EB8A6AC9DBA2}" dt="2023-09-22T14:20:53.916" v="18026" actId="478"/>
          <ac:spMkLst>
            <pc:docMk/>
            <pc:sldMk cId="2543381588" sldId="265"/>
            <ac:spMk id="17" creationId="{F8CFA51B-3498-CDCB-1CC9-7C20765DCE5C}"/>
          </ac:spMkLst>
        </pc:spChg>
        <pc:spChg chg="del mod">
          <ac:chgData name="Lasai Barreñada Taleb" userId="d58eef89-2abf-4384-9856-ac67d396ad93" providerId="ADAL" clId="{1692A5F0-7C45-4656-BD71-EB8A6AC9DBA2}" dt="2023-09-22T14:20:48.274" v="18023" actId="478"/>
          <ac:spMkLst>
            <pc:docMk/>
            <pc:sldMk cId="2543381588" sldId="265"/>
            <ac:spMk id="18" creationId="{22191CCF-C6E0-13E7-C4D4-C13F41A4FD64}"/>
          </ac:spMkLst>
        </pc:spChg>
        <pc:spChg chg="add mod">
          <ac:chgData name="Lasai Barreñada Taleb" userId="d58eef89-2abf-4384-9856-ac67d396ad93" providerId="ADAL" clId="{1692A5F0-7C45-4656-BD71-EB8A6AC9DBA2}" dt="2023-09-25T15:07:28.190" v="18926" actId="693"/>
          <ac:spMkLst>
            <pc:docMk/>
            <pc:sldMk cId="2543381588" sldId="265"/>
            <ac:spMk id="18" creationId="{2A4D6299-1CB3-4599-E964-3C8D980CD5B0}"/>
          </ac:spMkLst>
        </pc:spChg>
        <pc:spChg chg="mod">
          <ac:chgData name="Lasai Barreñada Taleb" userId="d58eef89-2abf-4384-9856-ac67d396ad93" providerId="ADAL" clId="{1692A5F0-7C45-4656-BD71-EB8A6AC9DBA2}" dt="2023-09-22T14:20:44.023" v="18021"/>
          <ac:spMkLst>
            <pc:docMk/>
            <pc:sldMk cId="2543381588" sldId="265"/>
            <ac:spMk id="19" creationId="{70B0E88F-606F-5269-D81E-F9882F124921}"/>
          </ac:spMkLst>
        </pc:spChg>
        <pc:spChg chg="mod">
          <ac:chgData name="Lasai Barreñada Taleb" userId="d58eef89-2abf-4384-9856-ac67d396ad93" providerId="ADAL" clId="{1692A5F0-7C45-4656-BD71-EB8A6AC9DBA2}" dt="2023-09-22T14:20:44.023" v="18021"/>
          <ac:spMkLst>
            <pc:docMk/>
            <pc:sldMk cId="2543381588" sldId="265"/>
            <ac:spMk id="20" creationId="{9820B098-B4B3-EC76-5762-D71C14FF9E7B}"/>
          </ac:spMkLst>
        </pc:spChg>
        <pc:spChg chg="add mod">
          <ac:chgData name="Lasai Barreñada Taleb" userId="d58eef89-2abf-4384-9856-ac67d396ad93" providerId="ADAL" clId="{1692A5F0-7C45-4656-BD71-EB8A6AC9DBA2}" dt="2023-09-23T14:40:55.686" v="18702" actId="1035"/>
          <ac:spMkLst>
            <pc:docMk/>
            <pc:sldMk cId="2543381588" sldId="265"/>
            <ac:spMk id="21" creationId="{E6CF3EB9-2602-D8E0-9262-9605C3C8770A}"/>
          </ac:spMkLst>
        </pc:spChg>
        <pc:spChg chg="add mod">
          <ac:chgData name="Lasai Barreñada Taleb" userId="d58eef89-2abf-4384-9856-ac67d396ad93" providerId="ADAL" clId="{1692A5F0-7C45-4656-BD71-EB8A6AC9DBA2}" dt="2023-09-25T15:08:02.785" v="18949" actId="1076"/>
          <ac:spMkLst>
            <pc:docMk/>
            <pc:sldMk cId="2543381588" sldId="265"/>
            <ac:spMk id="22" creationId="{5E6453D7-7B75-42E7-CFE4-17768D3CDF58}"/>
          </ac:spMkLst>
        </pc:spChg>
        <pc:grpChg chg="add del mod">
          <ac:chgData name="Lasai Barreñada Taleb" userId="d58eef89-2abf-4384-9856-ac67d396ad93" providerId="ADAL" clId="{1692A5F0-7C45-4656-BD71-EB8A6AC9DBA2}" dt="2023-09-25T15:09:15.612" v="18952" actId="478"/>
          <ac:grpSpMkLst>
            <pc:docMk/>
            <pc:sldMk cId="2543381588" sldId="265"/>
            <ac:grpSpMk id="7" creationId="{2D22C1F8-05C9-677B-3B92-0A2A9332539C}"/>
          </ac:grpSpMkLst>
        </pc:grpChg>
        <pc:grpChg chg="mod">
          <ac:chgData name="Lasai Barreñada Taleb" userId="d58eef89-2abf-4384-9856-ac67d396ad93" providerId="ADAL" clId="{1692A5F0-7C45-4656-BD71-EB8A6AC9DBA2}" dt="2023-09-22T14:20:44.023" v="18021"/>
          <ac:grpSpMkLst>
            <pc:docMk/>
            <pc:sldMk cId="2543381588" sldId="265"/>
            <ac:grpSpMk id="12" creationId="{713F3446-7B8C-771A-9AE7-18950726A5F9}"/>
          </ac:grpSpMkLst>
        </pc:grpChg>
        <pc:grpChg chg="add mod">
          <ac:chgData name="Lasai Barreñada Taleb" userId="d58eef89-2abf-4384-9856-ac67d396ad93" providerId="ADAL" clId="{1692A5F0-7C45-4656-BD71-EB8A6AC9DBA2}" dt="2023-09-26T17:48:17.102" v="18967" actId="1076"/>
          <ac:grpSpMkLst>
            <pc:docMk/>
            <pc:sldMk cId="2543381588" sldId="265"/>
            <ac:grpSpMk id="17" creationId="{7ABC2F2A-D564-6F2C-EB8D-83D99CE73C07}"/>
          </ac:grpSpMkLst>
        </pc:grpChg>
        <pc:graphicFrameChg chg="add del mod">
          <ac:chgData name="Lasai Barreñada Taleb" userId="d58eef89-2abf-4384-9856-ac67d396ad93" providerId="ADAL" clId="{1692A5F0-7C45-4656-BD71-EB8A6AC9DBA2}" dt="2023-09-23T14:48:49.826" v="18741"/>
          <ac:graphicFrameMkLst>
            <pc:docMk/>
            <pc:sldMk cId="2543381588" sldId="265"/>
            <ac:graphicFrameMk id="3" creationId="{45E96F27-8C02-A0AA-B50F-87FEF370E3D9}"/>
          </ac:graphicFrameMkLst>
        </pc:graphicFrameChg>
        <pc:graphicFrameChg chg="add del mod">
          <ac:chgData name="Lasai Barreñada Taleb" userId="d58eef89-2abf-4384-9856-ac67d396ad93" providerId="ADAL" clId="{1692A5F0-7C45-4656-BD71-EB8A6AC9DBA2}" dt="2023-09-22T12:45:50.076" v="17454" actId="478"/>
          <ac:graphicFrameMkLst>
            <pc:docMk/>
            <pc:sldMk cId="2543381588" sldId="265"/>
            <ac:graphicFrameMk id="5" creationId="{B0E799D2-F7E7-BCA7-31F8-C7F352FE5683}"/>
          </ac:graphicFrameMkLst>
        </pc:graphicFrameChg>
        <pc:graphicFrameChg chg="add mod ord modGraphic">
          <ac:chgData name="Lasai Barreñada Taleb" userId="d58eef89-2abf-4384-9856-ac67d396ad93" providerId="ADAL" clId="{1692A5F0-7C45-4656-BD71-EB8A6AC9DBA2}" dt="2023-09-25T15:00:36.664" v="18878" actId="166"/>
          <ac:graphicFrameMkLst>
            <pc:docMk/>
            <pc:sldMk cId="2543381588" sldId="265"/>
            <ac:graphicFrameMk id="6" creationId="{8F3FE0AF-40BD-8DE5-9668-5876B4FE3EB2}"/>
          </ac:graphicFrameMkLst>
        </pc:graphicFrameChg>
        <pc:graphicFrameChg chg="del mod modGraphic">
          <ac:chgData name="Lasai Barreñada Taleb" userId="d58eef89-2abf-4384-9856-ac67d396ad93" providerId="ADAL" clId="{1692A5F0-7C45-4656-BD71-EB8A6AC9DBA2}" dt="2023-09-22T14:10:08.608" v="17698" actId="478"/>
          <ac:graphicFrameMkLst>
            <pc:docMk/>
            <pc:sldMk cId="2543381588" sldId="265"/>
            <ac:graphicFrameMk id="8" creationId="{69B0D30C-D517-36AE-49C5-EC6A1AE43FA5}"/>
          </ac:graphicFrameMkLst>
        </pc:graphicFrameChg>
        <pc:graphicFrameChg chg="add del mod">
          <ac:chgData name="Lasai Barreñada Taleb" userId="d58eef89-2abf-4384-9856-ac67d396ad93" providerId="ADAL" clId="{1692A5F0-7C45-4656-BD71-EB8A6AC9DBA2}" dt="2023-09-22T14:37:38.704" v="18120" actId="478"/>
          <ac:graphicFrameMkLst>
            <pc:docMk/>
            <pc:sldMk cId="2543381588" sldId="265"/>
            <ac:graphicFrameMk id="22" creationId="{827017B3-DF32-F619-0B46-A44B4E889DE8}"/>
          </ac:graphicFrameMkLst>
        </pc:graphicFrameChg>
        <pc:picChg chg="add del mod">
          <ac:chgData name="Lasai Barreñada Taleb" userId="d58eef89-2abf-4384-9856-ac67d396ad93" providerId="ADAL" clId="{1692A5F0-7C45-4656-BD71-EB8A6AC9DBA2}" dt="2023-09-25T15:00:14.588" v="18870" actId="478"/>
          <ac:picMkLst>
            <pc:docMk/>
            <pc:sldMk cId="2543381588" sldId="265"/>
            <ac:picMk id="4" creationId="{21BFDCCB-388C-31CB-7620-8D09355C5AB0}"/>
          </ac:picMkLst>
        </pc:picChg>
        <pc:picChg chg="add del mod">
          <ac:chgData name="Lasai Barreñada Taleb" userId="d58eef89-2abf-4384-9856-ac67d396ad93" providerId="ADAL" clId="{1692A5F0-7C45-4656-BD71-EB8A6AC9DBA2}" dt="2023-09-14T12:05:50.227" v="13893" actId="478"/>
          <ac:picMkLst>
            <pc:docMk/>
            <pc:sldMk cId="2543381588" sldId="265"/>
            <ac:picMk id="6" creationId="{3A6EFA9D-8CE9-6193-4FBC-3C297CCC779A}"/>
          </ac:picMkLst>
        </pc:picChg>
        <pc:picChg chg="add mod">
          <ac:chgData name="Lasai Barreñada Taleb" userId="d58eef89-2abf-4384-9856-ac67d396ad93" providerId="ADAL" clId="{1692A5F0-7C45-4656-BD71-EB8A6AC9DBA2}" dt="2023-09-25T15:05:10.694" v="18915" actId="164"/>
          <ac:picMkLst>
            <pc:docMk/>
            <pc:sldMk cId="2543381588" sldId="265"/>
            <ac:picMk id="8" creationId="{A222D1F6-1BF5-742F-B0B5-96F64D2BE968}"/>
          </ac:picMkLst>
        </pc:picChg>
        <pc:picChg chg="add del mod modCrop">
          <ac:chgData name="Lasai Barreñada Taleb" userId="d58eef89-2abf-4384-9856-ac67d396ad93" providerId="ADAL" clId="{1692A5F0-7C45-4656-BD71-EB8A6AC9DBA2}" dt="2023-09-25T15:09:15.612" v="18952" actId="478"/>
          <ac:picMkLst>
            <pc:docMk/>
            <pc:sldMk cId="2543381588" sldId="265"/>
            <ac:picMk id="9" creationId="{0E337772-901B-F736-31D3-E06384B7D7A4}"/>
          </ac:picMkLst>
        </pc:picChg>
        <pc:picChg chg="mod">
          <ac:chgData name="Lasai Barreñada Taleb" userId="d58eef89-2abf-4384-9856-ac67d396ad93" providerId="ADAL" clId="{1692A5F0-7C45-4656-BD71-EB8A6AC9DBA2}" dt="2023-09-22T14:20:44.023" v="18021"/>
          <ac:picMkLst>
            <pc:docMk/>
            <pc:sldMk cId="2543381588" sldId="265"/>
            <ac:picMk id="11" creationId="{1339E458-3306-D3C1-1618-F1A452C0766F}"/>
          </ac:picMkLst>
        </pc:picChg>
        <pc:picChg chg="add del mod">
          <ac:chgData name="Lasai Barreñada Taleb" userId="d58eef89-2abf-4384-9856-ac67d396ad93" providerId="ADAL" clId="{1692A5F0-7C45-4656-BD71-EB8A6AC9DBA2}" dt="2023-09-20T13:39:48.907" v="16913"/>
          <ac:picMkLst>
            <pc:docMk/>
            <pc:sldMk cId="2543381588" sldId="265"/>
            <ac:picMk id="12" creationId="{BDC5DDC9-BD7F-F4EC-5488-04AD4BB113A3}"/>
          </ac:picMkLst>
        </pc:picChg>
        <pc:picChg chg="mod">
          <ac:chgData name="Lasai Barreñada Taleb" userId="d58eef89-2abf-4384-9856-ac67d396ad93" providerId="ADAL" clId="{1692A5F0-7C45-4656-BD71-EB8A6AC9DBA2}" dt="2023-09-22T14:20:44.023" v="18021"/>
          <ac:picMkLst>
            <pc:docMk/>
            <pc:sldMk cId="2543381588" sldId="265"/>
            <ac:picMk id="13" creationId="{AEE5315F-7658-6BC2-784A-F79F9342DA1D}"/>
          </ac:picMkLst>
        </pc:picChg>
        <pc:picChg chg="mod">
          <ac:chgData name="Lasai Barreñada Taleb" userId="d58eef89-2abf-4384-9856-ac67d396ad93" providerId="ADAL" clId="{1692A5F0-7C45-4656-BD71-EB8A6AC9DBA2}" dt="2023-09-22T14:20:44.023" v="18021"/>
          <ac:picMkLst>
            <pc:docMk/>
            <pc:sldMk cId="2543381588" sldId="265"/>
            <ac:picMk id="14" creationId="{9970CF88-DAD8-1E42-2026-5160F0CB4E41}"/>
          </ac:picMkLst>
        </pc:picChg>
        <pc:picChg chg="add del mod ord">
          <ac:chgData name="Lasai Barreñada Taleb" userId="d58eef89-2abf-4384-9856-ac67d396ad93" providerId="ADAL" clId="{1692A5F0-7C45-4656-BD71-EB8A6AC9DBA2}" dt="2023-09-20T13:41:00.977" v="16914"/>
          <ac:picMkLst>
            <pc:docMk/>
            <pc:sldMk cId="2543381588" sldId="265"/>
            <ac:picMk id="15" creationId="{2A717396-90AB-2DD3-0B60-319ADC2EB0B4}"/>
          </ac:picMkLst>
        </pc:picChg>
        <pc:picChg chg="add mod modCrop">
          <ac:chgData name="Lasai Barreñada Taleb" userId="d58eef89-2abf-4384-9856-ac67d396ad93" providerId="ADAL" clId="{1692A5F0-7C45-4656-BD71-EB8A6AC9DBA2}" dt="2023-09-25T15:05:10.694" v="18915" actId="164"/>
          <ac:picMkLst>
            <pc:docMk/>
            <pc:sldMk cId="2543381588" sldId="265"/>
            <ac:picMk id="15" creationId="{9B6D9C5A-FB21-3540-171D-1E9E602EE1F1}"/>
          </ac:picMkLst>
        </pc:picChg>
        <pc:picChg chg="add del mod">
          <ac:chgData name="Lasai Barreñada Taleb" userId="d58eef89-2abf-4384-9856-ac67d396ad93" providerId="ADAL" clId="{1692A5F0-7C45-4656-BD71-EB8A6AC9DBA2}" dt="2023-09-20T13:42:38.334" v="16916"/>
          <ac:picMkLst>
            <pc:docMk/>
            <pc:sldMk cId="2543381588" sldId="265"/>
            <ac:picMk id="16" creationId="{5B283226-697D-6572-C6D5-D6554F3A4BFA}"/>
          </ac:picMkLst>
        </pc:picChg>
        <pc:picChg chg="add del mod">
          <ac:chgData name="Lasai Barreñada Taleb" userId="d58eef89-2abf-4384-9856-ac67d396ad93" providerId="ADAL" clId="{1692A5F0-7C45-4656-BD71-EB8A6AC9DBA2}" dt="2023-09-23T14:57:21.910" v="18808"/>
          <ac:picMkLst>
            <pc:docMk/>
            <pc:sldMk cId="2543381588" sldId="265"/>
            <ac:picMk id="16" creationId="{C91D57D3-3E69-BD19-56D0-76C2F83A6E1B}"/>
          </ac:picMkLst>
        </pc:picChg>
        <pc:picChg chg="add del mod ord">
          <ac:chgData name="Lasai Barreñada Taleb" userId="d58eef89-2abf-4384-9856-ac67d396ad93" providerId="ADAL" clId="{1692A5F0-7C45-4656-BD71-EB8A6AC9DBA2}" dt="2023-09-20T13:44:19.962" v="16917"/>
          <ac:picMkLst>
            <pc:docMk/>
            <pc:sldMk cId="2543381588" sldId="265"/>
            <ac:picMk id="20" creationId="{616112AE-E19F-6BC4-3157-C120AB9FCD0D}"/>
          </ac:picMkLst>
        </pc:picChg>
        <pc:picChg chg="add del mod">
          <ac:chgData name="Lasai Barreñada Taleb" userId="d58eef89-2abf-4384-9856-ac67d396ad93" providerId="ADAL" clId="{1692A5F0-7C45-4656-BD71-EB8A6AC9DBA2}" dt="2023-09-20T13:44:22.496" v="16919"/>
          <ac:picMkLst>
            <pc:docMk/>
            <pc:sldMk cId="2543381588" sldId="265"/>
            <ac:picMk id="21" creationId="{C161D444-4493-AA77-EAC8-5881CE743F9F}"/>
          </ac:picMkLst>
        </pc:picChg>
        <pc:picChg chg="add del mod ord">
          <ac:chgData name="Lasai Barreñada Taleb" userId="d58eef89-2abf-4384-9856-ac67d396ad93" providerId="ADAL" clId="{1692A5F0-7C45-4656-BD71-EB8A6AC9DBA2}" dt="2023-09-23T14:59:39.195" v="18809"/>
          <ac:picMkLst>
            <pc:docMk/>
            <pc:sldMk cId="2543381588" sldId="265"/>
            <ac:picMk id="22" creationId="{3C9E7702-8F3A-9BBD-A371-1562CCF00F9F}"/>
          </ac:picMkLst>
        </pc:picChg>
        <pc:picChg chg="add del mod">
          <ac:chgData name="Lasai Barreñada Taleb" userId="d58eef89-2abf-4384-9856-ac67d396ad93" providerId="ADAL" clId="{1692A5F0-7C45-4656-BD71-EB8A6AC9DBA2}" dt="2023-09-23T14:59:42.750" v="18813"/>
          <ac:picMkLst>
            <pc:docMk/>
            <pc:sldMk cId="2543381588" sldId="265"/>
            <ac:picMk id="23" creationId="{A5AD8DE6-566C-92A3-8B35-5BA1A8CCD5BB}"/>
          </ac:picMkLst>
        </pc:picChg>
        <pc:picChg chg="add del mod ord">
          <ac:chgData name="Lasai Barreñada Taleb" userId="d58eef89-2abf-4384-9856-ac67d396ad93" providerId="ADAL" clId="{1692A5F0-7C45-4656-BD71-EB8A6AC9DBA2}" dt="2023-09-20T13:44:36.260" v="16920"/>
          <ac:picMkLst>
            <pc:docMk/>
            <pc:sldMk cId="2543381588" sldId="265"/>
            <ac:picMk id="24" creationId="{EC773689-89BF-BD72-AD97-D6048E585A16}"/>
          </ac:picMkLst>
        </pc:picChg>
        <pc:picChg chg="add del mod">
          <ac:chgData name="Lasai Barreñada Taleb" userId="d58eef89-2abf-4384-9856-ac67d396ad93" providerId="ADAL" clId="{1692A5F0-7C45-4656-BD71-EB8A6AC9DBA2}" dt="2023-09-20T13:47:50.575" v="17158"/>
          <ac:picMkLst>
            <pc:docMk/>
            <pc:sldMk cId="2543381588" sldId="265"/>
            <ac:picMk id="25" creationId="{E5131912-A7C8-AB2D-6218-5D452214E656}"/>
          </ac:picMkLst>
        </pc:picChg>
        <pc:picChg chg="add del mod ord">
          <ac:chgData name="Lasai Barreñada Taleb" userId="d58eef89-2abf-4384-9856-ac67d396ad93" providerId="ADAL" clId="{1692A5F0-7C45-4656-BD71-EB8A6AC9DBA2}" dt="2023-09-23T15:04:05.893" v="18817"/>
          <ac:picMkLst>
            <pc:docMk/>
            <pc:sldMk cId="2543381588" sldId="265"/>
            <ac:picMk id="26" creationId="{7C671188-EA91-44DA-0BBE-31C7E77C25F1}"/>
          </ac:picMkLst>
        </pc:picChg>
        <pc:picChg chg="add del mod">
          <ac:chgData name="Lasai Barreñada Taleb" userId="d58eef89-2abf-4384-9856-ac67d396ad93" providerId="ADAL" clId="{1692A5F0-7C45-4656-BD71-EB8A6AC9DBA2}" dt="2023-09-23T15:13:08.084" v="18822"/>
          <ac:picMkLst>
            <pc:docMk/>
            <pc:sldMk cId="2543381588" sldId="265"/>
            <ac:picMk id="27" creationId="{CE73E9B7-78F8-A37F-453C-AA39671AEE2D}"/>
          </ac:picMkLst>
        </pc:picChg>
        <pc:picChg chg="add del mod ord">
          <ac:chgData name="Lasai Barreñada Taleb" userId="d58eef89-2abf-4384-9856-ac67d396ad93" providerId="ADAL" clId="{1692A5F0-7C45-4656-BD71-EB8A6AC9DBA2}" dt="2023-09-23T15:19:42.982" v="18830"/>
          <ac:picMkLst>
            <pc:docMk/>
            <pc:sldMk cId="2543381588" sldId="265"/>
            <ac:picMk id="28" creationId="{CB3C7F58-43E1-6BEB-F2BC-4AC986000577}"/>
          </ac:picMkLst>
        </pc:picChg>
        <pc:picChg chg="add del mod ord">
          <ac:chgData name="Lasai Barreñada Taleb" userId="d58eef89-2abf-4384-9856-ac67d396ad93" providerId="ADAL" clId="{1692A5F0-7C45-4656-BD71-EB8A6AC9DBA2}" dt="2023-09-20T13:48:17.636" v="17159"/>
          <ac:picMkLst>
            <pc:docMk/>
            <pc:sldMk cId="2543381588" sldId="265"/>
            <ac:picMk id="29" creationId="{BCDBC588-31F1-30C0-A87C-7719B37CCC06}"/>
          </ac:picMkLst>
        </pc:picChg>
        <pc:picChg chg="add del mod">
          <ac:chgData name="Lasai Barreñada Taleb" userId="d58eef89-2abf-4384-9856-ac67d396ad93" providerId="ADAL" clId="{1692A5F0-7C45-4656-BD71-EB8A6AC9DBA2}" dt="2023-09-23T15:23:52.432" v="18831"/>
          <ac:picMkLst>
            <pc:docMk/>
            <pc:sldMk cId="2543381588" sldId="265"/>
            <ac:picMk id="29" creationId="{D3E9BAC2-1960-535D-39D6-08FD0F9CAF7B}"/>
          </ac:picMkLst>
        </pc:picChg>
        <pc:picChg chg="add del mod">
          <ac:chgData name="Lasai Barreñada Taleb" userId="d58eef89-2abf-4384-9856-ac67d396ad93" providerId="ADAL" clId="{1692A5F0-7C45-4656-BD71-EB8A6AC9DBA2}" dt="2023-09-20T13:48:38.827" v="17160"/>
          <ac:picMkLst>
            <pc:docMk/>
            <pc:sldMk cId="2543381588" sldId="265"/>
            <ac:picMk id="30" creationId="{2E6A4B4C-4129-D0A8-15D8-C5BBD821308C}"/>
          </ac:picMkLst>
        </pc:picChg>
        <pc:picChg chg="add del mod">
          <ac:chgData name="Lasai Barreñada Taleb" userId="d58eef89-2abf-4384-9856-ac67d396ad93" providerId="ADAL" clId="{1692A5F0-7C45-4656-BD71-EB8A6AC9DBA2}" dt="2023-09-20T13:53:43.917" v="17166"/>
          <ac:picMkLst>
            <pc:docMk/>
            <pc:sldMk cId="2543381588" sldId="265"/>
            <ac:picMk id="35" creationId="{8F658878-9548-E8A4-A609-06612708DD5A}"/>
          </ac:picMkLst>
        </pc:picChg>
        <pc:picChg chg="add del mod ord">
          <ac:chgData name="Lasai Barreñada Taleb" userId="d58eef89-2abf-4384-9856-ac67d396ad93" providerId="ADAL" clId="{1692A5F0-7C45-4656-BD71-EB8A6AC9DBA2}" dt="2023-09-20T13:54:07.081" v="17170" actId="478"/>
          <ac:picMkLst>
            <pc:docMk/>
            <pc:sldMk cId="2543381588" sldId="265"/>
            <ac:picMk id="36" creationId="{C5775CEC-D6C4-028C-2887-A827986B098F}"/>
          </ac:picMkLst>
        </pc:picChg>
      </pc:sldChg>
      <pc:sldChg chg="addSp delSp modSp add mod modTransition modAnim modNotesTx">
        <pc:chgData name="Lasai Barreñada Taleb" userId="d58eef89-2abf-4384-9856-ac67d396ad93" providerId="ADAL" clId="{1692A5F0-7C45-4656-BD71-EB8A6AC9DBA2}" dt="2023-09-27T13:19:49.251" v="21085" actId="20577"/>
        <pc:sldMkLst>
          <pc:docMk/>
          <pc:sldMk cId="3441409616" sldId="266"/>
        </pc:sldMkLst>
        <pc:spChg chg="mod">
          <ac:chgData name="Lasai Barreñada Taleb" userId="d58eef89-2abf-4384-9856-ac67d396ad93" providerId="ADAL" clId="{1692A5F0-7C45-4656-BD71-EB8A6AC9DBA2}" dt="2023-09-20T12:16:44.651" v="14127" actId="1036"/>
          <ac:spMkLst>
            <pc:docMk/>
            <pc:sldMk cId="3441409616" sldId="266"/>
            <ac:spMk id="3" creationId="{00000000-0000-0000-0000-000000000000}"/>
          </ac:spMkLst>
        </pc:spChg>
        <pc:spChg chg="mod">
          <ac:chgData name="Lasai Barreñada Taleb" userId="d58eef89-2abf-4384-9856-ac67d396ad93" providerId="ADAL" clId="{1692A5F0-7C45-4656-BD71-EB8A6AC9DBA2}" dt="2023-09-26T06:33:45.548" v="18957" actId="14100"/>
          <ac:spMkLst>
            <pc:docMk/>
            <pc:sldMk cId="3441409616" sldId="266"/>
            <ac:spMk id="4" creationId="{00000000-0000-0000-0000-000000000000}"/>
          </ac:spMkLst>
        </pc:spChg>
        <pc:spChg chg="mod">
          <ac:chgData name="Lasai Barreñada Taleb" userId="d58eef89-2abf-4384-9856-ac67d396ad93" providerId="ADAL" clId="{1692A5F0-7C45-4656-BD71-EB8A6AC9DBA2}" dt="2023-09-26T06:33:20.526" v="18953" actId="20577"/>
          <ac:spMkLst>
            <pc:docMk/>
            <pc:sldMk cId="3441409616" sldId="266"/>
            <ac:spMk id="6" creationId="{E37697DB-6FC3-EB84-4D68-1BBDE8ACF7E8}"/>
          </ac:spMkLst>
        </pc:spChg>
        <pc:spChg chg="add mod">
          <ac:chgData name="Lasai Barreñada Taleb" userId="d58eef89-2abf-4384-9856-ac67d396ad93" providerId="ADAL" clId="{1692A5F0-7C45-4656-BD71-EB8A6AC9DBA2}" dt="2023-09-27T13:19:49.251" v="21085" actId="20577"/>
          <ac:spMkLst>
            <pc:docMk/>
            <pc:sldMk cId="3441409616" sldId="266"/>
            <ac:spMk id="7" creationId="{04C9373B-2781-5006-E8CE-8D0A23DA2AE0}"/>
          </ac:spMkLst>
        </pc:spChg>
        <pc:spChg chg="add mod">
          <ac:chgData name="Lasai Barreñada Taleb" userId="d58eef89-2abf-4384-9856-ac67d396ad93" providerId="ADAL" clId="{1692A5F0-7C45-4656-BD71-EB8A6AC9DBA2}" dt="2023-09-25T14:56:25.985" v="18846" actId="14100"/>
          <ac:spMkLst>
            <pc:docMk/>
            <pc:sldMk cId="3441409616" sldId="266"/>
            <ac:spMk id="9" creationId="{292A8DE0-4BCF-D11D-2C62-5F35E6E03010}"/>
          </ac:spMkLst>
        </pc:spChg>
        <pc:spChg chg="add del mod">
          <ac:chgData name="Lasai Barreñada Taleb" userId="d58eef89-2abf-4384-9856-ac67d396ad93" providerId="ADAL" clId="{1692A5F0-7C45-4656-BD71-EB8A6AC9DBA2}" dt="2023-09-20T12:36:05.964" v="15999" actId="21"/>
          <ac:spMkLst>
            <pc:docMk/>
            <pc:sldMk cId="3441409616" sldId="266"/>
            <ac:spMk id="10" creationId="{E276B9E0-1FDF-E737-0B8B-782ADDC1EEB1}"/>
          </ac:spMkLst>
        </pc:spChg>
        <pc:spChg chg="add mod">
          <ac:chgData name="Lasai Barreñada Taleb" userId="d58eef89-2abf-4384-9856-ac67d396ad93" providerId="ADAL" clId="{1692A5F0-7C45-4656-BD71-EB8A6AC9DBA2}" dt="2023-09-23T14:34:20.687" v="18628" actId="571"/>
          <ac:spMkLst>
            <pc:docMk/>
            <pc:sldMk cId="3441409616" sldId="266"/>
            <ac:spMk id="11" creationId="{1A851A20-A765-279E-EB32-5350245B0268}"/>
          </ac:spMkLst>
        </pc:spChg>
        <pc:spChg chg="add del mod">
          <ac:chgData name="Lasai Barreñada Taleb" userId="d58eef89-2abf-4384-9856-ac67d396ad93" providerId="ADAL" clId="{1692A5F0-7C45-4656-BD71-EB8A6AC9DBA2}" dt="2023-09-20T12:36:20.749" v="16017" actId="21"/>
          <ac:spMkLst>
            <pc:docMk/>
            <pc:sldMk cId="3441409616" sldId="266"/>
            <ac:spMk id="12" creationId="{EE00EE87-174F-3EA3-793B-C242B2FC8C66}"/>
          </ac:spMkLst>
        </pc:spChg>
        <pc:spChg chg="add mod">
          <ac:chgData name="Lasai Barreñada Taleb" userId="d58eef89-2abf-4384-9856-ac67d396ad93" providerId="ADAL" clId="{1692A5F0-7C45-4656-BD71-EB8A6AC9DBA2}" dt="2023-09-23T14:34:25.771" v="18638" actId="571"/>
          <ac:spMkLst>
            <pc:docMk/>
            <pc:sldMk cId="3441409616" sldId="266"/>
            <ac:spMk id="13" creationId="{304F643C-5C99-ABB9-4CCB-19E9A506898B}"/>
          </ac:spMkLst>
        </pc:spChg>
        <pc:spChg chg="add del mod">
          <ac:chgData name="Lasai Barreñada Taleb" userId="d58eef89-2abf-4384-9856-ac67d396ad93" providerId="ADAL" clId="{1692A5F0-7C45-4656-BD71-EB8A6AC9DBA2}" dt="2023-09-22T11:10:45.036" v="17231" actId="478"/>
          <ac:spMkLst>
            <pc:docMk/>
            <pc:sldMk cId="3441409616" sldId="266"/>
            <ac:spMk id="22" creationId="{7315D103-0CA9-7F08-87EE-9BB85F4668DE}"/>
          </ac:spMkLst>
        </pc:spChg>
        <pc:spChg chg="add del mod">
          <ac:chgData name="Lasai Barreñada Taleb" userId="d58eef89-2abf-4384-9856-ac67d396ad93" providerId="ADAL" clId="{1692A5F0-7C45-4656-BD71-EB8A6AC9DBA2}" dt="2023-09-22T11:10:45.036" v="17231" actId="478"/>
          <ac:spMkLst>
            <pc:docMk/>
            <pc:sldMk cId="3441409616" sldId="266"/>
            <ac:spMk id="24" creationId="{8498EFDC-392C-7F80-4ADB-BAE443E8C927}"/>
          </ac:spMkLst>
        </pc:spChg>
        <pc:spChg chg="mod">
          <ac:chgData name="Lasai Barreñada Taleb" userId="d58eef89-2abf-4384-9856-ac67d396ad93" providerId="ADAL" clId="{1692A5F0-7C45-4656-BD71-EB8A6AC9DBA2}" dt="2023-09-26T06:33:50.570" v="18964" actId="1038"/>
          <ac:spMkLst>
            <pc:docMk/>
            <pc:sldMk cId="3441409616" sldId="266"/>
            <ac:spMk id="27" creationId="{959B92BF-EA62-5C54-FA56-19EA18A968AB}"/>
          </ac:spMkLst>
        </pc:spChg>
        <pc:spChg chg="del">
          <ac:chgData name="Lasai Barreñada Taleb" userId="d58eef89-2abf-4384-9856-ac67d396ad93" providerId="ADAL" clId="{1692A5F0-7C45-4656-BD71-EB8A6AC9DBA2}" dt="2023-09-20T12:16:34.762" v="14125" actId="478"/>
          <ac:spMkLst>
            <pc:docMk/>
            <pc:sldMk cId="3441409616" sldId="266"/>
            <ac:spMk id="33" creationId="{2559DF36-2BE3-DE38-3141-310106E169E0}"/>
          </ac:spMkLst>
        </pc:spChg>
        <pc:grpChg chg="mod">
          <ac:chgData name="Lasai Barreñada Taleb" userId="d58eef89-2abf-4384-9856-ac67d396ad93" providerId="ADAL" clId="{1692A5F0-7C45-4656-BD71-EB8A6AC9DBA2}" dt="2023-09-26T06:33:50.570" v="18964" actId="1038"/>
          <ac:grpSpMkLst>
            <pc:docMk/>
            <pc:sldMk cId="3441409616" sldId="266"/>
            <ac:grpSpMk id="5" creationId="{76FDEA7D-F09E-99F0-2234-0A81ED96E0CB}"/>
          </ac:grpSpMkLst>
        </pc:grpChg>
        <pc:grpChg chg="del">
          <ac:chgData name="Lasai Barreñada Taleb" userId="d58eef89-2abf-4384-9856-ac67d396ad93" providerId="ADAL" clId="{1692A5F0-7C45-4656-BD71-EB8A6AC9DBA2}" dt="2023-09-20T12:16:32.428" v="14124" actId="478"/>
          <ac:grpSpMkLst>
            <pc:docMk/>
            <pc:sldMk cId="3441409616" sldId="266"/>
            <ac:grpSpMk id="32" creationId="{606C16D1-B105-0BB2-9876-01274B2F7D76}"/>
          </ac:grpSpMkLst>
        </pc:grpChg>
        <pc:picChg chg="add mod">
          <ac:chgData name="Lasai Barreñada Taleb" userId="d58eef89-2abf-4384-9856-ac67d396ad93" providerId="ADAL" clId="{1692A5F0-7C45-4656-BD71-EB8A6AC9DBA2}" dt="2023-09-23T14:34:30.620" v="18649" actId="1036"/>
          <ac:picMkLst>
            <pc:docMk/>
            <pc:sldMk cId="3441409616" sldId="266"/>
            <ac:picMk id="8" creationId="{77E75F8B-B5E6-82DA-93E9-800C522A8717}"/>
          </ac:picMkLst>
        </pc:picChg>
        <pc:picChg chg="add mod">
          <ac:chgData name="Lasai Barreñada Taleb" userId="d58eef89-2abf-4384-9856-ac67d396ad93" providerId="ADAL" clId="{1692A5F0-7C45-4656-BD71-EB8A6AC9DBA2}" dt="2023-09-23T14:34:20.687" v="18628" actId="571"/>
          <ac:picMkLst>
            <pc:docMk/>
            <pc:sldMk cId="3441409616" sldId="266"/>
            <ac:picMk id="10" creationId="{CE47881F-AB5A-41B9-A066-681D8BD46566}"/>
          </ac:picMkLst>
        </pc:picChg>
        <pc:picChg chg="add mod">
          <ac:chgData name="Lasai Barreñada Taleb" userId="d58eef89-2abf-4384-9856-ac67d396ad93" providerId="ADAL" clId="{1692A5F0-7C45-4656-BD71-EB8A6AC9DBA2}" dt="2023-09-23T14:34:25.771" v="18638" actId="571"/>
          <ac:picMkLst>
            <pc:docMk/>
            <pc:sldMk cId="3441409616" sldId="266"/>
            <ac:picMk id="12" creationId="{04DF5EC5-65A4-E10F-BCF9-A3C8F7E08FE8}"/>
          </ac:picMkLst>
        </pc:picChg>
        <pc:picChg chg="add del mod">
          <ac:chgData name="Lasai Barreñada Taleb" userId="d58eef89-2abf-4384-9856-ac67d396ad93" providerId="ADAL" clId="{1692A5F0-7C45-4656-BD71-EB8A6AC9DBA2}" dt="2023-09-23T15:13:08.084" v="18822"/>
          <ac:picMkLst>
            <pc:docMk/>
            <pc:sldMk cId="3441409616" sldId="266"/>
            <ac:picMk id="22" creationId="{76D3F3A3-1DC7-E982-6100-D87CE5F1BC50}"/>
          </ac:picMkLst>
        </pc:picChg>
        <pc:picChg chg="add del mod ord">
          <ac:chgData name="Lasai Barreñada Taleb" userId="d58eef89-2abf-4384-9856-ac67d396ad93" providerId="ADAL" clId="{1692A5F0-7C45-4656-BD71-EB8A6AC9DBA2}" dt="2023-09-23T15:19:42.982" v="18830"/>
          <ac:picMkLst>
            <pc:docMk/>
            <pc:sldMk cId="3441409616" sldId="266"/>
            <ac:picMk id="25" creationId="{5859FB96-A2AA-FD11-0AA9-92FDB636189E}"/>
          </ac:picMkLst>
        </pc:picChg>
        <pc:picChg chg="add del mod">
          <ac:chgData name="Lasai Barreñada Taleb" userId="d58eef89-2abf-4384-9856-ac67d396ad93" providerId="ADAL" clId="{1692A5F0-7C45-4656-BD71-EB8A6AC9DBA2}" dt="2023-09-23T15:23:52.432" v="18831"/>
          <ac:picMkLst>
            <pc:docMk/>
            <pc:sldMk cId="3441409616" sldId="266"/>
            <ac:picMk id="26" creationId="{B68C18B6-B62A-95BE-A0C4-4CDA428F76CD}"/>
          </ac:picMkLst>
        </pc:picChg>
        <pc:picChg chg="add del mod">
          <ac:chgData name="Lasai Barreñada Taleb" userId="d58eef89-2abf-4384-9856-ac67d396ad93" providerId="ADAL" clId="{1692A5F0-7C45-4656-BD71-EB8A6AC9DBA2}" dt="2023-09-20T13:53:43.917" v="17166"/>
          <ac:picMkLst>
            <pc:docMk/>
            <pc:sldMk cId="3441409616" sldId="266"/>
            <ac:picMk id="50" creationId="{2C84C354-C3AA-BC77-1308-30C3CADC3AB6}"/>
          </ac:picMkLst>
        </pc:picChg>
        <pc:picChg chg="add del mod ord">
          <ac:chgData name="Lasai Barreñada Taleb" userId="d58eef89-2abf-4384-9856-ac67d396ad93" providerId="ADAL" clId="{1692A5F0-7C45-4656-BD71-EB8A6AC9DBA2}" dt="2023-09-20T13:54:10.048" v="17171" actId="478"/>
          <ac:picMkLst>
            <pc:docMk/>
            <pc:sldMk cId="3441409616" sldId="266"/>
            <ac:picMk id="53" creationId="{9223F859-6AFD-6576-925E-1D3747EF8C01}"/>
          </ac:picMkLst>
        </pc:picChg>
        <pc:cxnChg chg="add del mod">
          <ac:chgData name="Lasai Barreñada Taleb" userId="d58eef89-2abf-4384-9856-ac67d396ad93" providerId="ADAL" clId="{1692A5F0-7C45-4656-BD71-EB8A6AC9DBA2}" dt="2023-09-20T12:36:05.964" v="15999" actId="21"/>
          <ac:cxnSpMkLst>
            <pc:docMk/>
            <pc:sldMk cId="3441409616" sldId="266"/>
            <ac:cxnSpMk id="9" creationId="{06FC4811-E399-8D5C-10EA-3B4A80985C6A}"/>
          </ac:cxnSpMkLst>
        </pc:cxnChg>
        <pc:cxnChg chg="add del mod">
          <ac:chgData name="Lasai Barreñada Taleb" userId="d58eef89-2abf-4384-9856-ac67d396ad93" providerId="ADAL" clId="{1692A5F0-7C45-4656-BD71-EB8A6AC9DBA2}" dt="2023-09-20T12:36:20.749" v="16017" actId="21"/>
          <ac:cxnSpMkLst>
            <pc:docMk/>
            <pc:sldMk cId="3441409616" sldId="266"/>
            <ac:cxnSpMk id="11" creationId="{965CFA78-6700-7A51-4EC8-A8E4CBDF6219}"/>
          </ac:cxnSpMkLst>
        </pc:cxnChg>
        <pc:cxnChg chg="add del mod">
          <ac:chgData name="Lasai Barreñada Taleb" userId="d58eef89-2abf-4384-9856-ac67d396ad93" providerId="ADAL" clId="{1692A5F0-7C45-4656-BD71-EB8A6AC9DBA2}" dt="2023-09-22T11:10:45.036" v="17231" actId="478"/>
          <ac:cxnSpMkLst>
            <pc:docMk/>
            <pc:sldMk cId="3441409616" sldId="266"/>
            <ac:cxnSpMk id="21" creationId="{E0CDA4D0-0104-DEB8-F5E1-20746D33AC42}"/>
          </ac:cxnSpMkLst>
        </pc:cxnChg>
        <pc:cxnChg chg="add del mod">
          <ac:chgData name="Lasai Barreñada Taleb" userId="d58eef89-2abf-4384-9856-ac67d396ad93" providerId="ADAL" clId="{1692A5F0-7C45-4656-BD71-EB8A6AC9DBA2}" dt="2023-09-22T11:10:45.036" v="17231" actId="478"/>
          <ac:cxnSpMkLst>
            <pc:docMk/>
            <pc:sldMk cId="3441409616" sldId="266"/>
            <ac:cxnSpMk id="23" creationId="{90C5C252-FF17-C6F6-8805-F191721E1271}"/>
          </ac:cxnSpMkLst>
        </pc:cxnChg>
      </pc:sldChg>
      <pc:sldChg chg="new del">
        <pc:chgData name="Lasai Barreñada Taleb" userId="d58eef89-2abf-4384-9856-ac67d396ad93" providerId="ADAL" clId="{1692A5F0-7C45-4656-BD71-EB8A6AC9DBA2}" dt="2023-09-23T14:26:15.718" v="18327" actId="2696"/>
        <pc:sldMkLst>
          <pc:docMk/>
          <pc:sldMk cId="211318902" sldId="267"/>
        </pc:sldMkLst>
      </pc:sldChg>
      <pc:sldChg chg="addSp delSp modSp add mod modAnim modNotesTx">
        <pc:chgData name="Lasai Barreñada Taleb" userId="d58eef89-2abf-4384-9856-ac67d396ad93" providerId="ADAL" clId="{1692A5F0-7C45-4656-BD71-EB8A6AC9DBA2}" dt="2023-09-27T13:12:42.852" v="19966" actId="20577"/>
        <pc:sldMkLst>
          <pc:docMk/>
          <pc:sldMk cId="3873830564" sldId="267"/>
        </pc:sldMkLst>
        <pc:spChg chg="add mod">
          <ac:chgData name="Lasai Barreñada Taleb" userId="d58eef89-2abf-4384-9856-ac67d396ad93" providerId="ADAL" clId="{1692A5F0-7C45-4656-BD71-EB8A6AC9DBA2}" dt="2023-09-27T12:53:04.651" v="19105" actId="14100"/>
          <ac:spMkLst>
            <pc:docMk/>
            <pc:sldMk cId="3873830564" sldId="267"/>
            <ac:spMk id="2" creationId="{9AC250C9-6B28-8FFC-9836-F173AD257DA1}"/>
          </ac:spMkLst>
        </pc:spChg>
        <pc:spChg chg="add mod">
          <ac:chgData name="Lasai Barreñada Taleb" userId="d58eef89-2abf-4384-9856-ac67d396ad93" providerId="ADAL" clId="{1692A5F0-7C45-4656-BD71-EB8A6AC9DBA2}" dt="2023-09-27T12:53:10.834" v="19107" actId="14100"/>
          <ac:spMkLst>
            <pc:docMk/>
            <pc:sldMk cId="3873830564" sldId="267"/>
            <ac:spMk id="3" creationId="{831141B2-5B66-7499-2F7D-4E748FC2178E}"/>
          </ac:spMkLst>
        </pc:spChg>
        <pc:spChg chg="del mod">
          <ac:chgData name="Lasai Barreñada Taleb" userId="d58eef89-2abf-4384-9856-ac67d396ad93" providerId="ADAL" clId="{1692A5F0-7C45-4656-BD71-EB8A6AC9DBA2}" dt="2023-09-27T12:52:47.480" v="19077" actId="478"/>
          <ac:spMkLst>
            <pc:docMk/>
            <pc:sldMk cId="3873830564" sldId="267"/>
            <ac:spMk id="4" creationId="{00000000-0000-0000-0000-000000000000}"/>
          </ac:spMkLst>
        </pc:spChg>
        <pc:spChg chg="add mod">
          <ac:chgData name="Lasai Barreñada Taleb" userId="d58eef89-2abf-4384-9856-ac67d396ad93" providerId="ADAL" clId="{1692A5F0-7C45-4656-BD71-EB8A6AC9DBA2}" dt="2023-09-27T12:54:38.320" v="19113" actId="2711"/>
          <ac:spMkLst>
            <pc:docMk/>
            <pc:sldMk cId="3873830564" sldId="267"/>
            <ac:spMk id="10" creationId="{6F19C662-8B39-764A-0DE4-E0927AC4CFD1}"/>
          </ac:spMkLst>
        </pc:spChg>
        <pc:spChg chg="add mod">
          <ac:chgData name="Lasai Barreñada Taleb" userId="d58eef89-2abf-4384-9856-ac67d396ad93" providerId="ADAL" clId="{1692A5F0-7C45-4656-BD71-EB8A6AC9DBA2}" dt="2023-09-27T12:54:38.320" v="19113" actId="2711"/>
          <ac:spMkLst>
            <pc:docMk/>
            <pc:sldMk cId="3873830564" sldId="267"/>
            <ac:spMk id="11" creationId="{13A60FEC-32C7-9092-D8F2-2BE5E2E86658}"/>
          </ac:spMkLst>
        </pc:spChg>
        <pc:spChg chg="add mod">
          <ac:chgData name="Lasai Barreñada Taleb" userId="d58eef89-2abf-4384-9856-ac67d396ad93" providerId="ADAL" clId="{1692A5F0-7C45-4656-BD71-EB8A6AC9DBA2}" dt="2023-09-27T12:54:38.320" v="19113" actId="2711"/>
          <ac:spMkLst>
            <pc:docMk/>
            <pc:sldMk cId="3873830564" sldId="267"/>
            <ac:spMk id="12" creationId="{C5B37073-50DD-2F6E-AA39-B107CD5FF615}"/>
          </ac:spMkLst>
        </pc:spChg>
        <pc:spChg chg="add mod">
          <ac:chgData name="Lasai Barreñada Taleb" userId="d58eef89-2abf-4384-9856-ac67d396ad93" providerId="ADAL" clId="{1692A5F0-7C45-4656-BD71-EB8A6AC9DBA2}" dt="2023-09-27T12:54:38.320" v="19113" actId="2711"/>
          <ac:spMkLst>
            <pc:docMk/>
            <pc:sldMk cId="3873830564" sldId="267"/>
            <ac:spMk id="13" creationId="{7EF8E190-D33A-5BF4-7E3D-FFB334AC8698}"/>
          </ac:spMkLst>
        </pc:spChg>
        <pc:spChg chg="add mod">
          <ac:chgData name="Lasai Barreñada Taleb" userId="d58eef89-2abf-4384-9856-ac67d396ad93" providerId="ADAL" clId="{1692A5F0-7C45-4656-BD71-EB8A6AC9DBA2}" dt="2023-09-27T12:54:38.320" v="19113" actId="2711"/>
          <ac:spMkLst>
            <pc:docMk/>
            <pc:sldMk cId="3873830564" sldId="267"/>
            <ac:spMk id="14" creationId="{3198867A-A217-B990-D138-60A44C5DB496}"/>
          </ac:spMkLst>
        </pc:spChg>
        <pc:spChg chg="add mod">
          <ac:chgData name="Lasai Barreñada Taleb" userId="d58eef89-2abf-4384-9856-ac67d396ad93" providerId="ADAL" clId="{1692A5F0-7C45-4656-BD71-EB8A6AC9DBA2}" dt="2023-09-27T12:59:50.711" v="19230" actId="14100"/>
          <ac:spMkLst>
            <pc:docMk/>
            <pc:sldMk cId="3873830564" sldId="267"/>
            <ac:spMk id="15" creationId="{037598FA-3229-2969-105F-7CB1704C906A}"/>
          </ac:spMkLst>
        </pc:spChg>
        <pc:spChg chg="add del">
          <ac:chgData name="Lasai Barreñada Taleb" userId="d58eef89-2abf-4384-9856-ac67d396ad93" providerId="ADAL" clId="{1692A5F0-7C45-4656-BD71-EB8A6AC9DBA2}" dt="2023-09-27T12:56:42.621" v="19158" actId="478"/>
          <ac:spMkLst>
            <pc:docMk/>
            <pc:sldMk cId="3873830564" sldId="267"/>
            <ac:spMk id="16" creationId="{B898A8DE-B9F3-429E-1A03-2D0706CFD2E0}"/>
          </ac:spMkLst>
        </pc:spChg>
        <pc:spChg chg="add mod">
          <ac:chgData name="Lasai Barreñada Taleb" userId="d58eef89-2abf-4384-9856-ac67d396ad93" providerId="ADAL" clId="{1692A5F0-7C45-4656-BD71-EB8A6AC9DBA2}" dt="2023-09-27T13:02:36.287" v="19244" actId="1035"/>
          <ac:spMkLst>
            <pc:docMk/>
            <pc:sldMk cId="3873830564" sldId="267"/>
            <ac:spMk id="17" creationId="{7DE3D30C-D1E4-A9C4-D9D6-15A06952BB5D}"/>
          </ac:spMkLst>
        </pc:spChg>
        <pc:spChg chg="add mod">
          <ac:chgData name="Lasai Barreñada Taleb" userId="d58eef89-2abf-4384-9856-ac67d396ad93" providerId="ADAL" clId="{1692A5F0-7C45-4656-BD71-EB8A6AC9DBA2}" dt="2023-09-27T12:57:51.375" v="19177" actId="207"/>
          <ac:spMkLst>
            <pc:docMk/>
            <pc:sldMk cId="3873830564" sldId="267"/>
            <ac:spMk id="18" creationId="{11E8DCAD-2192-760A-34F8-2D835A4A0069}"/>
          </ac:spMkLst>
        </pc:spChg>
        <pc:spChg chg="add mod">
          <ac:chgData name="Lasai Barreñada Taleb" userId="d58eef89-2abf-4384-9856-ac67d396ad93" providerId="ADAL" clId="{1692A5F0-7C45-4656-BD71-EB8A6AC9DBA2}" dt="2023-09-27T13:00:46.832" v="19239" actId="1076"/>
          <ac:spMkLst>
            <pc:docMk/>
            <pc:sldMk cId="3873830564" sldId="267"/>
            <ac:spMk id="19" creationId="{6FEE1C98-4763-4D3C-BCB4-FD264E912E89}"/>
          </ac:spMkLst>
        </pc:spChg>
        <pc:spChg chg="add mod">
          <ac:chgData name="Lasai Barreñada Taleb" userId="d58eef89-2abf-4384-9856-ac67d396ad93" providerId="ADAL" clId="{1692A5F0-7C45-4656-BD71-EB8A6AC9DBA2}" dt="2023-09-27T13:00:32.417" v="19238" actId="1076"/>
          <ac:spMkLst>
            <pc:docMk/>
            <pc:sldMk cId="3873830564" sldId="267"/>
            <ac:spMk id="21" creationId="{BFD6A4D0-27EF-55F6-85A9-B945AE562E46}"/>
          </ac:spMkLst>
        </pc:spChg>
        <pc:spChg chg="add mod">
          <ac:chgData name="Lasai Barreñada Taleb" userId="d58eef89-2abf-4384-9856-ac67d396ad93" providerId="ADAL" clId="{1692A5F0-7C45-4656-BD71-EB8A6AC9DBA2}" dt="2023-09-27T13:00:26.523" v="19237" actId="1076"/>
          <ac:spMkLst>
            <pc:docMk/>
            <pc:sldMk cId="3873830564" sldId="267"/>
            <ac:spMk id="22" creationId="{3F8BC7BC-556D-8BB6-F98E-79D05500EE43}"/>
          </ac:spMkLst>
        </pc:spChg>
        <pc:picChg chg="add mod">
          <ac:chgData name="Lasai Barreñada Taleb" userId="d58eef89-2abf-4384-9856-ac67d396ad93" providerId="ADAL" clId="{1692A5F0-7C45-4656-BD71-EB8A6AC9DBA2}" dt="2023-09-27T12:53:51.381" v="19109" actId="1076"/>
          <ac:picMkLst>
            <pc:docMk/>
            <pc:sldMk cId="3873830564" sldId="267"/>
            <ac:picMk id="5" creationId="{3F56D074-F58B-62F2-6301-3132077997BB}"/>
          </ac:picMkLst>
        </pc:picChg>
        <pc:picChg chg="add mod">
          <ac:chgData name="Lasai Barreñada Taleb" userId="d58eef89-2abf-4384-9856-ac67d396ad93" providerId="ADAL" clId="{1692A5F0-7C45-4656-BD71-EB8A6AC9DBA2}" dt="2023-09-27T12:53:51.381" v="19109" actId="1076"/>
          <ac:picMkLst>
            <pc:docMk/>
            <pc:sldMk cId="3873830564" sldId="267"/>
            <ac:picMk id="6" creationId="{B877774B-9783-1C87-68F1-F24B6037DB56}"/>
          </ac:picMkLst>
        </pc:picChg>
        <pc:picChg chg="add mod">
          <ac:chgData name="Lasai Barreñada Taleb" userId="d58eef89-2abf-4384-9856-ac67d396ad93" providerId="ADAL" clId="{1692A5F0-7C45-4656-BD71-EB8A6AC9DBA2}" dt="2023-09-27T12:53:51.381" v="19109" actId="1076"/>
          <ac:picMkLst>
            <pc:docMk/>
            <pc:sldMk cId="3873830564" sldId="267"/>
            <ac:picMk id="7" creationId="{5FEE7C72-33BC-03A2-8A54-1CE5D8F127CD}"/>
          </ac:picMkLst>
        </pc:picChg>
        <pc:picChg chg="add mod">
          <ac:chgData name="Lasai Barreñada Taleb" userId="d58eef89-2abf-4384-9856-ac67d396ad93" providerId="ADAL" clId="{1692A5F0-7C45-4656-BD71-EB8A6AC9DBA2}" dt="2023-09-27T12:53:51.381" v="19109" actId="1076"/>
          <ac:picMkLst>
            <pc:docMk/>
            <pc:sldMk cId="3873830564" sldId="267"/>
            <ac:picMk id="8" creationId="{45B8B56F-455D-9BB2-B024-C6863CBF79E4}"/>
          </ac:picMkLst>
        </pc:picChg>
        <pc:picChg chg="add mod">
          <ac:chgData name="Lasai Barreñada Taleb" userId="d58eef89-2abf-4384-9856-ac67d396ad93" providerId="ADAL" clId="{1692A5F0-7C45-4656-BD71-EB8A6AC9DBA2}" dt="2023-09-27T12:53:51.381" v="19109" actId="1076"/>
          <ac:picMkLst>
            <pc:docMk/>
            <pc:sldMk cId="3873830564" sldId="267"/>
            <ac:picMk id="9" creationId="{BBB2AA42-A5CC-9BE8-73C3-D760C5BC7DD3}"/>
          </ac:picMkLst>
        </pc:picChg>
        <pc:picChg chg="del">
          <ac:chgData name="Lasai Barreñada Taleb" userId="d58eef89-2abf-4384-9856-ac67d396ad93" providerId="ADAL" clId="{1692A5F0-7C45-4656-BD71-EB8A6AC9DBA2}" dt="2023-09-27T12:52:32.935" v="19074" actId="478"/>
          <ac:picMkLst>
            <pc:docMk/>
            <pc:sldMk cId="3873830564" sldId="267"/>
            <ac:picMk id="20" creationId="{52A5B418-A749-3308-83D2-0871A3D8C344}"/>
          </ac:picMkLst>
        </pc:picChg>
      </pc:sldChg>
      <pc:sldChg chg="addSp delSp modSp add del mod modTransition modNotesTx">
        <pc:chgData name="Lasai Barreñada Taleb" userId="d58eef89-2abf-4384-9856-ac67d396ad93" providerId="ADAL" clId="{1692A5F0-7C45-4656-BD71-EB8A6AC9DBA2}" dt="2023-09-25T15:08:48.470" v="18950" actId="2696"/>
        <pc:sldMkLst>
          <pc:docMk/>
          <pc:sldMk cId="3527948619" sldId="268"/>
        </pc:sldMkLst>
        <pc:spChg chg="mod">
          <ac:chgData name="Lasai Barreñada Taleb" userId="d58eef89-2abf-4384-9856-ac67d396ad93" providerId="ADAL" clId="{1692A5F0-7C45-4656-BD71-EB8A6AC9DBA2}" dt="2023-09-23T14:26:23.343" v="18348" actId="14100"/>
          <ac:spMkLst>
            <pc:docMk/>
            <pc:sldMk cId="3527948619" sldId="268"/>
            <ac:spMk id="2" creationId="{00000000-0000-0000-0000-000000000000}"/>
          </ac:spMkLst>
        </pc:spChg>
        <pc:spChg chg="mod">
          <ac:chgData name="Lasai Barreñada Taleb" userId="d58eef89-2abf-4384-9856-ac67d396ad93" providerId="ADAL" clId="{1692A5F0-7C45-4656-BD71-EB8A6AC9DBA2}" dt="2023-09-23T14:27:33.961" v="18356" actId="207"/>
          <ac:spMkLst>
            <pc:docMk/>
            <pc:sldMk cId="3527948619" sldId="268"/>
            <ac:spMk id="3" creationId="{00000000-0000-0000-0000-000000000000}"/>
          </ac:spMkLst>
        </pc:spChg>
        <pc:spChg chg="del">
          <ac:chgData name="Lasai Barreñada Taleb" userId="d58eef89-2abf-4384-9856-ac67d396ad93" providerId="ADAL" clId="{1692A5F0-7C45-4656-BD71-EB8A6AC9DBA2}" dt="2023-09-23T14:26:35.628" v="18353" actId="478"/>
          <ac:spMkLst>
            <pc:docMk/>
            <pc:sldMk cId="3527948619" sldId="268"/>
            <ac:spMk id="4" creationId="{00000000-0000-0000-0000-000000000000}"/>
          </ac:spMkLst>
        </pc:spChg>
        <pc:spChg chg="del mod">
          <ac:chgData name="Lasai Barreñada Taleb" userId="d58eef89-2abf-4384-9856-ac67d396ad93" providerId="ADAL" clId="{1692A5F0-7C45-4656-BD71-EB8A6AC9DBA2}" dt="2023-09-23T14:26:32.187" v="18351" actId="478"/>
          <ac:spMkLst>
            <pc:docMk/>
            <pc:sldMk cId="3527948619" sldId="268"/>
            <ac:spMk id="6" creationId="{E37697DB-6FC3-EB84-4D68-1BBDE8ACF7E8}"/>
          </ac:spMkLst>
        </pc:spChg>
        <pc:spChg chg="del">
          <ac:chgData name="Lasai Barreñada Taleb" userId="d58eef89-2abf-4384-9856-ac67d396ad93" providerId="ADAL" clId="{1692A5F0-7C45-4656-BD71-EB8A6AC9DBA2}" dt="2023-09-23T14:26:33.940" v="18352" actId="478"/>
          <ac:spMkLst>
            <pc:docMk/>
            <pc:sldMk cId="3527948619" sldId="268"/>
            <ac:spMk id="7" creationId="{04C9373B-2781-5006-E8CE-8D0A23DA2AE0}"/>
          </ac:spMkLst>
        </pc:spChg>
        <pc:spChg chg="add del">
          <ac:chgData name="Lasai Barreñada Taleb" userId="d58eef89-2abf-4384-9856-ac67d396ad93" providerId="ADAL" clId="{1692A5F0-7C45-4656-BD71-EB8A6AC9DBA2}" dt="2023-09-23T14:30:35.729" v="18427" actId="11529"/>
          <ac:spMkLst>
            <pc:docMk/>
            <pc:sldMk cId="3527948619" sldId="268"/>
            <ac:spMk id="10" creationId="{570B17ED-A5AD-87B0-98C9-75EB8AFA9CBA}"/>
          </ac:spMkLst>
        </pc:spChg>
        <pc:spChg chg="add mod">
          <ac:chgData name="Lasai Barreñada Taleb" userId="d58eef89-2abf-4384-9856-ac67d396ad93" providerId="ADAL" clId="{1692A5F0-7C45-4656-BD71-EB8A6AC9DBA2}" dt="2023-09-23T14:33:05.815" v="18561" actId="113"/>
          <ac:spMkLst>
            <pc:docMk/>
            <pc:sldMk cId="3527948619" sldId="268"/>
            <ac:spMk id="11" creationId="{F012C454-27AB-A11B-4D6A-4115E5A6D22F}"/>
          </ac:spMkLst>
        </pc:spChg>
        <pc:spChg chg="add mod">
          <ac:chgData name="Lasai Barreñada Taleb" userId="d58eef89-2abf-4384-9856-ac67d396ad93" providerId="ADAL" clId="{1692A5F0-7C45-4656-BD71-EB8A6AC9DBA2}" dt="2023-09-23T14:32:33.165" v="18559" actId="1076"/>
          <ac:spMkLst>
            <pc:docMk/>
            <pc:sldMk cId="3527948619" sldId="268"/>
            <ac:spMk id="12" creationId="{9C7EB36F-2F4A-7E62-AB90-A55102BB1C90}"/>
          </ac:spMkLst>
        </pc:spChg>
        <pc:spChg chg="del">
          <ac:chgData name="Lasai Barreñada Taleb" userId="d58eef89-2abf-4384-9856-ac67d396ad93" providerId="ADAL" clId="{1692A5F0-7C45-4656-BD71-EB8A6AC9DBA2}" dt="2023-09-23T14:26:37.791" v="18355" actId="478"/>
          <ac:spMkLst>
            <pc:docMk/>
            <pc:sldMk cId="3527948619" sldId="268"/>
            <ac:spMk id="27" creationId="{959B92BF-EA62-5C54-FA56-19EA18A968AB}"/>
          </ac:spMkLst>
        </pc:spChg>
        <pc:grpChg chg="del">
          <ac:chgData name="Lasai Barreñada Taleb" userId="d58eef89-2abf-4384-9856-ac67d396ad93" providerId="ADAL" clId="{1692A5F0-7C45-4656-BD71-EB8A6AC9DBA2}" dt="2023-09-23T14:26:36.692" v="18354" actId="478"/>
          <ac:grpSpMkLst>
            <pc:docMk/>
            <pc:sldMk cId="3527948619" sldId="268"/>
            <ac:grpSpMk id="5" creationId="{76FDEA7D-F09E-99F0-2234-0A81ED96E0CB}"/>
          </ac:grpSpMkLst>
        </pc:grpChg>
        <pc:picChg chg="add mod">
          <ac:chgData name="Lasai Barreñada Taleb" userId="d58eef89-2abf-4384-9856-ac67d396ad93" providerId="ADAL" clId="{1692A5F0-7C45-4656-BD71-EB8A6AC9DBA2}" dt="2023-09-23T14:31:27.714" v="18530" actId="1038"/>
          <ac:picMkLst>
            <pc:docMk/>
            <pc:sldMk cId="3527948619" sldId="268"/>
            <ac:picMk id="9" creationId="{81BA630C-E64E-45B7-16D7-0F0190A0B9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876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258763"/>
          </a:xfrm>
          <a:prstGeom prst="rect">
            <a:avLst/>
          </a:prstGeom>
        </p:spPr>
        <p:txBody>
          <a:bodyPr vert="horz" lIns="91440" tIns="45720" rIns="91440" bIns="45720" rtlCol="0"/>
          <a:lstStyle>
            <a:lvl1pPr algn="r">
              <a:defRPr sz="1200"/>
            </a:lvl1pPr>
          </a:lstStyle>
          <a:p>
            <a:fld id="{FD023B95-A706-47A3-B38C-8F4D3059A87F}" type="datetimeFigureOut">
              <a:rPr lang="en-GB" smtClean="0"/>
              <a:t>27/09/2023</a:t>
            </a:fld>
            <a:endParaRPr lang="en-GB"/>
          </a:p>
        </p:txBody>
      </p:sp>
      <p:sp>
        <p:nvSpPr>
          <p:cNvPr id="4" name="Slide Image Placeholder 3"/>
          <p:cNvSpPr>
            <a:spLocks noGrp="1" noRot="1" noChangeAspect="1"/>
          </p:cNvSpPr>
          <p:nvPr>
            <p:ph type="sldImg" idx="2"/>
          </p:nvPr>
        </p:nvSpPr>
        <p:spPr>
          <a:xfrm>
            <a:off x="3030538" y="644525"/>
            <a:ext cx="3082925" cy="17367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2478088"/>
            <a:ext cx="7315200" cy="20288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4891088"/>
            <a:ext cx="3962400" cy="25876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4891088"/>
            <a:ext cx="3962400" cy="258762"/>
          </a:xfrm>
          <a:prstGeom prst="rect">
            <a:avLst/>
          </a:prstGeom>
        </p:spPr>
        <p:txBody>
          <a:bodyPr vert="horz" lIns="91440" tIns="45720" rIns="91440" bIns="45720" rtlCol="0" anchor="b"/>
          <a:lstStyle>
            <a:lvl1pPr algn="r">
              <a:defRPr sz="1200"/>
            </a:lvl1pPr>
          </a:lstStyle>
          <a:p>
            <a:fld id="{4E97F6E0-4716-4495-AF50-932D601930DD}" type="slidenum">
              <a:rPr lang="en-GB" smtClean="0"/>
              <a:t>‹#›</a:t>
            </a:fld>
            <a:endParaRPr lang="en-GB"/>
          </a:p>
        </p:txBody>
      </p:sp>
    </p:spTree>
    <p:extLst>
      <p:ext uri="{BB962C8B-B14F-4D97-AF65-F5344CB8AC3E}">
        <p14:creationId xmlns:p14="http://schemas.microsoft.com/office/powerpoint/2010/main" val="231202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Good Morning everyone, </a:t>
            </a:r>
          </a:p>
          <a:p>
            <a:endParaRPr lang="en-BE" dirty="0"/>
          </a:p>
          <a:p>
            <a:r>
              <a:rPr lang="en-BE" dirty="0"/>
              <a:t>My name is Lasai Barreñada and today I will be presenting a systematic review and meta-analysis of external validation studies of IOTA ADNEX model</a:t>
            </a:r>
            <a:endParaRPr lang="en-GB" dirty="0"/>
          </a:p>
        </p:txBody>
      </p:sp>
      <p:sp>
        <p:nvSpPr>
          <p:cNvPr id="4" name="Slide Number Placeholder 3"/>
          <p:cNvSpPr>
            <a:spLocks noGrp="1"/>
          </p:cNvSpPr>
          <p:nvPr>
            <p:ph type="sldNum" sz="quarter" idx="5"/>
          </p:nvPr>
        </p:nvSpPr>
        <p:spPr/>
        <p:txBody>
          <a:bodyPr/>
          <a:lstStyle/>
          <a:p>
            <a:fld id="{4E97F6E0-4716-4495-AF50-932D601930DD}" type="slidenum">
              <a:rPr lang="en-GB" smtClean="0"/>
              <a:t>1</a:t>
            </a:fld>
            <a:endParaRPr lang="en-GB"/>
          </a:p>
        </p:txBody>
      </p:sp>
    </p:spTree>
    <p:extLst>
      <p:ext uri="{BB962C8B-B14F-4D97-AF65-F5344CB8AC3E}">
        <p14:creationId xmlns:p14="http://schemas.microsoft.com/office/powerpoint/2010/main" val="2629898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ADNEX is a logistic regression model that estimates the risk of 5 tumour types. The formula has 2 version one without CA125 and with CA125.  Benign, Borderline, Stage I or stage II-IV invasive and secondary metastatic. Adding the last four tumour types the model gives the risk of malignancy of the tumour.</a:t>
            </a:r>
          </a:p>
        </p:txBody>
      </p:sp>
      <p:sp>
        <p:nvSpPr>
          <p:cNvPr id="4" name="Slide Number Placeholder 3"/>
          <p:cNvSpPr>
            <a:spLocks noGrp="1"/>
          </p:cNvSpPr>
          <p:nvPr>
            <p:ph type="sldNum" sz="quarter" idx="5"/>
          </p:nvPr>
        </p:nvSpPr>
        <p:spPr/>
        <p:txBody>
          <a:bodyPr/>
          <a:lstStyle/>
          <a:p>
            <a:fld id="{4E97F6E0-4716-4495-AF50-932D601930DD}" type="slidenum">
              <a:rPr lang="en-GB" smtClean="0"/>
              <a:t>2</a:t>
            </a:fld>
            <a:endParaRPr lang="en-GB"/>
          </a:p>
        </p:txBody>
      </p:sp>
    </p:spTree>
    <p:extLst>
      <p:ext uri="{BB962C8B-B14F-4D97-AF65-F5344CB8AC3E}">
        <p14:creationId xmlns:p14="http://schemas.microsoft.com/office/powerpoint/2010/main" val="181863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In our systematic review we wanted to included all papers that validated ADNEX in any way, in any population and any country. </a:t>
            </a:r>
          </a:p>
          <a:p>
            <a:endParaRPr lang="en-BE" dirty="0"/>
          </a:p>
          <a:p>
            <a:r>
              <a:rPr lang="en-BE" dirty="0"/>
              <a:t>In the figure you can see the geographical distribution of the included studies in the SR and the number of patients in those studies. We are happy to see that ADNEX is used across the world and I would like to highlight the spread in Asia with China and South Korea for example having 13 studies and more than 4000 patients.</a:t>
            </a:r>
            <a:endParaRPr lang="en-GB" dirty="0"/>
          </a:p>
        </p:txBody>
      </p:sp>
      <p:sp>
        <p:nvSpPr>
          <p:cNvPr id="4" name="Slide Number Placeholder 3"/>
          <p:cNvSpPr>
            <a:spLocks noGrp="1"/>
          </p:cNvSpPr>
          <p:nvPr>
            <p:ph type="sldNum" sz="quarter" idx="5"/>
          </p:nvPr>
        </p:nvSpPr>
        <p:spPr/>
        <p:txBody>
          <a:bodyPr/>
          <a:lstStyle/>
          <a:p>
            <a:fld id="{4E97F6E0-4716-4495-AF50-932D601930DD}" type="slidenum">
              <a:rPr lang="en-GB" smtClean="0"/>
              <a:t>3</a:t>
            </a:fld>
            <a:endParaRPr lang="en-GB"/>
          </a:p>
        </p:txBody>
      </p:sp>
    </p:spTree>
    <p:extLst>
      <p:ext uri="{BB962C8B-B14F-4D97-AF65-F5344CB8AC3E}">
        <p14:creationId xmlns:p14="http://schemas.microsoft.com/office/powerpoint/2010/main" val="221246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V3</a:t>
            </a:r>
          </a:p>
          <a:p>
            <a:r>
              <a:rPr lang="en-BE" dirty="0"/>
              <a:t>After the selection process we included 47 studies in the review. This accounted for 17007 tumours in 28 different countries. The median sample size was of 261 tumour. Regarding the characteristics of the studies most of them used patient as unity of analysis, where conducted on a single center. The type of centre was normally oncology centre. The ADNEX version validated was mostly the version with CA125. Some studies selected the patients based on histological results, for example including only borderline tumours so these where excluded from the meta-analysis. Finally, regarding risk of bias we identified 45 studies at high or unclear risk of bias and only 2 papers at low risk of bias. </a:t>
            </a:r>
          </a:p>
          <a:p>
            <a:endParaRPr lang="en-BE" dirty="0"/>
          </a:p>
          <a:p>
            <a:r>
              <a:rPr lang="en-BE" dirty="0"/>
              <a:t>In the forest plot you can see the different meta-analysis results.  The general AUC both for ADNEX with and without CA125 was 0.93 and remained stable in different subgroups based on risk of bias, IOTA link, geographical location, type of centre or </a:t>
            </a:r>
            <a:r>
              <a:rPr lang="en-BE" dirty="0" err="1"/>
              <a:t>menop</a:t>
            </a:r>
            <a:r>
              <a:rPr lang="en-GB" dirty="0"/>
              <a:t>au</a:t>
            </a:r>
            <a:r>
              <a:rPr lang="en-BE" dirty="0" err="1"/>
              <a:t>sal</a:t>
            </a:r>
            <a:r>
              <a:rPr lang="en-BE" dirty="0"/>
              <a:t> status. We also meta-analysed the performance in cohorts that included patients conservatively managed with also good results. </a:t>
            </a:r>
          </a:p>
        </p:txBody>
      </p:sp>
      <p:sp>
        <p:nvSpPr>
          <p:cNvPr id="4" name="Slide Number Placeholder 3"/>
          <p:cNvSpPr>
            <a:spLocks noGrp="1"/>
          </p:cNvSpPr>
          <p:nvPr>
            <p:ph type="sldNum" sz="quarter" idx="5"/>
          </p:nvPr>
        </p:nvSpPr>
        <p:spPr/>
        <p:txBody>
          <a:bodyPr/>
          <a:lstStyle/>
          <a:p>
            <a:fld id="{4E97F6E0-4716-4495-AF50-932D601930DD}" type="slidenum">
              <a:rPr lang="en-GB" smtClean="0"/>
              <a:t>4</a:t>
            </a:fld>
            <a:endParaRPr lang="en-GB"/>
          </a:p>
        </p:txBody>
      </p:sp>
    </p:spTree>
    <p:extLst>
      <p:ext uri="{BB962C8B-B14F-4D97-AF65-F5344CB8AC3E}">
        <p14:creationId xmlns:p14="http://schemas.microsoft.com/office/powerpoint/2010/main" val="204087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The con</a:t>
            </a:r>
            <a:r>
              <a:rPr lang="en-GB" dirty="0"/>
              <a:t>cl</a:t>
            </a:r>
            <a:r>
              <a:rPr lang="en-BE" dirty="0" err="1"/>
              <a:t>usion</a:t>
            </a:r>
            <a:r>
              <a:rPr lang="en-BE" dirty="0"/>
              <a:t> of the review is that ADNEX exhibits robust discrimination between benign and malignant tumours across various settings and populations with an AUC higher than 0.9 in all performed meta-analysis. </a:t>
            </a:r>
          </a:p>
          <a:p>
            <a:endParaRPr lang="en-BE" dirty="0"/>
          </a:p>
          <a:p>
            <a:r>
              <a:rPr lang="en-BE" dirty="0"/>
              <a:t>This systematic review supports the use of ADNEX for 2 situations. First ADNEX without CA125 can determine the likelihood of the mass being benign or malignant so support </a:t>
            </a:r>
            <a:r>
              <a:rPr lang="en-BE" dirty="0" err="1"/>
              <a:t>wether</a:t>
            </a:r>
            <a:r>
              <a:rPr lang="en-BE" dirty="0"/>
              <a:t> the patients gets operated or is followed conservatively. However, if the mass looks malignant, ADNEX with CA125 can help to determine the malignant subtype and hence help decision about surgery. </a:t>
            </a:r>
          </a:p>
          <a:p>
            <a:r>
              <a:rPr lang="en-BE" dirty="0"/>
              <a:t> </a:t>
            </a:r>
          </a:p>
          <a:p>
            <a:r>
              <a:rPr lang="en-BE" dirty="0"/>
              <a:t>However we identified important flaws in study reporting and methodology. The most common problems that we identified are the exclusion of patients with missing values, the inexistent explanation for sample sizes and not reporting the calibration of the model. To improve this I would </a:t>
            </a:r>
            <a:r>
              <a:rPr lang="en-BE" dirty="0" err="1"/>
              <a:t>reco</a:t>
            </a:r>
            <a:r>
              <a:rPr lang="en-GB" dirty="0"/>
              <a:t>m</a:t>
            </a:r>
            <a:r>
              <a:rPr lang="en-BE" dirty="0"/>
              <a:t>mend all clinicians that are working in external valid</a:t>
            </a:r>
            <a:r>
              <a:rPr lang="en-GB" dirty="0"/>
              <a:t>a</a:t>
            </a:r>
            <a:r>
              <a:rPr lang="en-BE" dirty="0" err="1"/>
              <a:t>tion</a:t>
            </a:r>
            <a:r>
              <a:rPr lang="en-BE" dirty="0"/>
              <a:t> of ADNEX and similar prediction models to adhere to international reporting guidelines such as TRIPOD or STARD. </a:t>
            </a:r>
          </a:p>
          <a:p>
            <a:endParaRPr lang="en-BE" dirty="0"/>
          </a:p>
          <a:p>
            <a:endParaRPr lang="en-BE" dirty="0"/>
          </a:p>
          <a:p>
            <a:r>
              <a:rPr lang="en-BE" dirty="0"/>
              <a:t>Possible questions:</a:t>
            </a:r>
          </a:p>
          <a:p>
            <a:endParaRPr lang="en-BE" dirty="0"/>
          </a:p>
          <a:p>
            <a:r>
              <a:rPr lang="en-BE" dirty="0"/>
              <a:t>- H</a:t>
            </a:r>
            <a:r>
              <a:rPr lang="en-GB" dirty="0"/>
              <a:t>a</a:t>
            </a:r>
            <a:r>
              <a:rPr lang="en-BE" dirty="0" err="1"/>
              <a:t>ve</a:t>
            </a:r>
            <a:r>
              <a:rPr lang="en-BE" dirty="0"/>
              <a:t> you checked for publication bias or small study effects? Yes we used funnel plots of AUC for that and we did not identify a clear publication bias.</a:t>
            </a:r>
          </a:p>
          <a:p>
            <a:r>
              <a:rPr lang="en-BE" dirty="0"/>
              <a:t>- Sensitivity and specificity? We also performed meta-analysis of </a:t>
            </a:r>
            <a:r>
              <a:rPr lang="en-BE" dirty="0" err="1"/>
              <a:t>sensitiv</a:t>
            </a:r>
            <a:r>
              <a:rPr lang="en-GB" dirty="0" err="1"/>
              <a:t>i</a:t>
            </a:r>
            <a:r>
              <a:rPr lang="en-BE" dirty="0"/>
              <a:t>ty and </a:t>
            </a:r>
            <a:r>
              <a:rPr lang="en-BE" dirty="0" err="1"/>
              <a:t>specif</a:t>
            </a:r>
            <a:r>
              <a:rPr lang="en-GB" dirty="0" err="1"/>
              <a:t>i</a:t>
            </a:r>
            <a:r>
              <a:rPr lang="en-BE" dirty="0"/>
              <a:t>city at the cutoff value of 10% risk of malignancy with a pooled result of 0.93 </a:t>
            </a:r>
            <a:r>
              <a:rPr lang="en-BE" dirty="0" err="1"/>
              <a:t>sensitiv</a:t>
            </a:r>
            <a:r>
              <a:rPr lang="en-GB" dirty="0" err="1"/>
              <a:t>i</a:t>
            </a:r>
            <a:r>
              <a:rPr lang="en-BE" dirty="0"/>
              <a:t>ty and 0.75 </a:t>
            </a:r>
            <a:r>
              <a:rPr lang="en-BE" dirty="0" err="1"/>
              <a:t>specif</a:t>
            </a:r>
            <a:r>
              <a:rPr lang="en-GB" dirty="0" err="1"/>
              <a:t>i</a:t>
            </a:r>
            <a:r>
              <a:rPr lang="en-BE" dirty="0"/>
              <a:t>city .</a:t>
            </a:r>
          </a:p>
          <a:p>
            <a:r>
              <a:rPr lang="en-BE" dirty="0"/>
              <a:t>- Number of studies in meta-analysis? There were 36 eligible studies for the meta-analysis but depending on the version of meta-analysis this varied. The main study with CA125 </a:t>
            </a:r>
            <a:r>
              <a:rPr lang="en-BE" dirty="0" err="1"/>
              <a:t>inc</a:t>
            </a:r>
            <a:r>
              <a:rPr lang="en-GB" dirty="0"/>
              <a:t>l</a:t>
            </a:r>
            <a:r>
              <a:rPr lang="en-BE" dirty="0" err="1"/>
              <a:t>uded</a:t>
            </a:r>
            <a:r>
              <a:rPr lang="en-BE" dirty="0"/>
              <a:t> 21 studies and without 12. But for example the validation by Van Calster et al (2020) has 14 validations. </a:t>
            </a:r>
          </a:p>
          <a:p>
            <a:r>
              <a:rPr lang="en-BE" dirty="0"/>
              <a:t>- What was the prevalence in the meta-analysis? 28% in the included studies in the meta-analysis but this differed depending on the analysis. </a:t>
            </a:r>
          </a:p>
          <a:p>
            <a:r>
              <a:rPr lang="en-BE" dirty="0"/>
              <a:t>- CA125 was mainly useful to differentiate between malignant subtypes. Specifically for </a:t>
            </a:r>
            <a:r>
              <a:rPr lang="en-BE" dirty="0" err="1"/>
              <a:t>differentiationg</a:t>
            </a:r>
            <a:r>
              <a:rPr lang="en-BE" dirty="0"/>
              <a:t> between advanced stage cancers and metastatic cancers. </a:t>
            </a:r>
          </a:p>
        </p:txBody>
      </p:sp>
      <p:sp>
        <p:nvSpPr>
          <p:cNvPr id="4" name="Slide Number Placeholder 3"/>
          <p:cNvSpPr>
            <a:spLocks noGrp="1"/>
          </p:cNvSpPr>
          <p:nvPr>
            <p:ph type="sldNum" sz="quarter" idx="5"/>
          </p:nvPr>
        </p:nvSpPr>
        <p:spPr/>
        <p:txBody>
          <a:bodyPr/>
          <a:lstStyle/>
          <a:p>
            <a:fld id="{4E97F6E0-4716-4495-AF50-932D601930DD}" type="slidenum">
              <a:rPr lang="en-GB" smtClean="0"/>
              <a:t>5</a:t>
            </a:fld>
            <a:endParaRPr lang="en-GB"/>
          </a:p>
        </p:txBody>
      </p:sp>
    </p:spTree>
    <p:extLst>
      <p:ext uri="{BB962C8B-B14F-4D97-AF65-F5344CB8AC3E}">
        <p14:creationId xmlns:p14="http://schemas.microsoft.com/office/powerpoint/2010/main" val="3296439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6453"/>
            <a:ext cx="7772400" cy="108146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3916"/>
            <a:ext cx="6400800" cy="12874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393939"/>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788919"/>
            <a:ext cx="5184775" cy="180340"/>
          </a:xfrm>
          <a:custGeom>
            <a:avLst/>
            <a:gdLst/>
            <a:ahLst/>
            <a:cxnLst/>
            <a:rect l="l" t="t" r="r" b="b"/>
            <a:pathLst>
              <a:path w="5184775" h="180339">
                <a:moveTo>
                  <a:pt x="0" y="179831"/>
                </a:moveTo>
                <a:lnTo>
                  <a:pt x="5184648" y="179831"/>
                </a:lnTo>
                <a:lnTo>
                  <a:pt x="5184648" y="0"/>
                </a:lnTo>
                <a:lnTo>
                  <a:pt x="0" y="0"/>
                </a:lnTo>
                <a:lnTo>
                  <a:pt x="0" y="179831"/>
                </a:lnTo>
                <a:close/>
              </a:path>
            </a:pathLst>
          </a:custGeom>
          <a:solidFill>
            <a:srgbClr val="E3061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800" b="1" i="0">
                <a:solidFill>
                  <a:srgbClr val="393939"/>
                </a:solidFill>
                <a:latin typeface="Arial Black"/>
                <a:cs typeface="Arial Black"/>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393939"/>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55612" y="725487"/>
            <a:ext cx="4097020" cy="811530"/>
          </a:xfrm>
          <a:prstGeom prst="rect">
            <a:avLst/>
          </a:prstGeom>
        </p:spPr>
        <p:txBody>
          <a:bodyPr wrap="square" lIns="0" tIns="0" rIns="0" bIns="0">
            <a:spAutoFit/>
          </a:bodyPr>
          <a:lstStyle>
            <a:lvl1pPr>
              <a:defRPr sz="4800" b="1" i="0">
                <a:solidFill>
                  <a:srgbClr val="393939"/>
                </a:solidFill>
                <a:latin typeface="Arial Black"/>
                <a:cs typeface="Arial Black"/>
              </a:defRPr>
            </a:lvl1pPr>
          </a:lstStyle>
          <a:p>
            <a:endParaRPr/>
          </a:p>
        </p:txBody>
      </p:sp>
      <p:sp>
        <p:nvSpPr>
          <p:cNvPr id="3" name="Holder 3"/>
          <p:cNvSpPr>
            <a:spLocks noGrp="1"/>
          </p:cNvSpPr>
          <p:nvPr>
            <p:ph type="body" idx="1"/>
          </p:nvPr>
        </p:nvSpPr>
        <p:spPr>
          <a:xfrm>
            <a:off x="525621" y="1584252"/>
            <a:ext cx="8092757" cy="301561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9/27/2023</a:t>
            </a:fld>
            <a:endParaRPr lang="en-US"/>
          </a:p>
        </p:txBody>
      </p:sp>
      <p:sp>
        <p:nvSpPr>
          <p:cNvPr id="6" name="Holder 6"/>
          <p:cNvSpPr>
            <a:spLocks noGrp="1"/>
          </p:cNvSpPr>
          <p:nvPr>
            <p:ph type="sldNum" sz="quarter" idx="7"/>
          </p:nvPr>
        </p:nvSpPr>
        <p:spPr>
          <a:xfrm>
            <a:off x="6583680" y="4789360"/>
            <a:ext cx="2103120" cy="25749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5613" y="3396260"/>
            <a:ext cx="3201988" cy="677108"/>
          </a:xfrm>
          <a:prstGeom prst="rect">
            <a:avLst/>
          </a:prstGeom>
        </p:spPr>
        <p:txBody>
          <a:bodyPr vert="horz" wrap="square" lIns="0" tIns="0" rIns="0" bIns="0" rtlCol="0">
            <a:spAutoFit/>
          </a:bodyPr>
          <a:lstStyle/>
          <a:p>
            <a:pPr marL="12700">
              <a:lnSpc>
                <a:spcPct val="100000"/>
              </a:lnSpc>
            </a:pPr>
            <a:r>
              <a:rPr lang="en-GB" sz="2000" b="1" dirty="0">
                <a:solidFill>
                  <a:srgbClr val="393939"/>
                </a:solidFill>
                <a:latin typeface="Arial"/>
                <a:cs typeface="Arial"/>
              </a:rPr>
              <a:t>Lasai </a:t>
            </a:r>
            <a:r>
              <a:rPr lang="en-GB" sz="2000" b="1" dirty="0" err="1">
                <a:solidFill>
                  <a:srgbClr val="393939"/>
                </a:solidFill>
                <a:latin typeface="Arial"/>
                <a:cs typeface="Arial"/>
              </a:rPr>
              <a:t>Barreñ</a:t>
            </a:r>
            <a:r>
              <a:rPr lang="en-BE" sz="2000" b="1" dirty="0" err="1">
                <a:solidFill>
                  <a:srgbClr val="393939"/>
                </a:solidFill>
                <a:latin typeface="Arial"/>
                <a:cs typeface="Arial"/>
              </a:rPr>
              <a:t>ada</a:t>
            </a:r>
            <a:endParaRPr lang="en-BE" sz="2000" b="1" dirty="0">
              <a:solidFill>
                <a:srgbClr val="393939"/>
              </a:solidFill>
              <a:latin typeface="Arial"/>
              <a:cs typeface="Arial"/>
            </a:endParaRPr>
          </a:p>
          <a:p>
            <a:pPr marL="12700">
              <a:lnSpc>
                <a:spcPct val="100000"/>
              </a:lnSpc>
            </a:pPr>
            <a:r>
              <a:rPr lang="en-BE" sz="1200" dirty="0">
                <a:latin typeface="Arial"/>
                <a:cs typeface="Arial"/>
              </a:rPr>
              <a:t>Ledger, Dhiman, Collins, Wynants, Valentin, </a:t>
            </a:r>
          </a:p>
          <a:p>
            <a:pPr marL="12700">
              <a:lnSpc>
                <a:spcPct val="100000"/>
              </a:lnSpc>
            </a:pPr>
            <a:r>
              <a:rPr lang="en-BE" sz="1200" dirty="0">
                <a:latin typeface="Arial"/>
                <a:cs typeface="Arial"/>
              </a:rPr>
              <a:t>Verbakel, Timmerman and Van Calster</a:t>
            </a:r>
          </a:p>
        </p:txBody>
      </p:sp>
      <p:sp>
        <p:nvSpPr>
          <p:cNvPr id="3" name="object 3"/>
          <p:cNvSpPr txBox="1"/>
          <p:nvPr/>
        </p:nvSpPr>
        <p:spPr>
          <a:xfrm>
            <a:off x="455613" y="4282212"/>
            <a:ext cx="4192270" cy="585288"/>
          </a:xfrm>
          <a:prstGeom prst="rect">
            <a:avLst/>
          </a:prstGeom>
        </p:spPr>
        <p:txBody>
          <a:bodyPr vert="horz" wrap="square" lIns="0" tIns="0" rIns="0" bIns="0" rtlCol="0">
            <a:spAutoFit/>
          </a:bodyPr>
          <a:lstStyle/>
          <a:p>
            <a:pPr marL="12700" marR="5080">
              <a:lnSpc>
                <a:spcPct val="125000"/>
              </a:lnSpc>
            </a:pPr>
            <a:r>
              <a:rPr sz="1600" spc="-5" dirty="0">
                <a:solidFill>
                  <a:srgbClr val="1A1918"/>
                </a:solidFill>
                <a:latin typeface="Arial"/>
                <a:cs typeface="Arial"/>
              </a:rPr>
              <a:t>Department of Development and Regeneration, KU Leuven</a:t>
            </a:r>
            <a:endParaRPr sz="1600" dirty="0">
              <a:latin typeface="Arial"/>
              <a:cs typeface="Arial"/>
            </a:endParaRPr>
          </a:p>
        </p:txBody>
      </p:sp>
      <p:sp>
        <p:nvSpPr>
          <p:cNvPr id="4" name="object 4"/>
          <p:cNvSpPr txBox="1">
            <a:spLocks noGrp="1"/>
          </p:cNvSpPr>
          <p:nvPr>
            <p:ph type="title"/>
          </p:nvPr>
        </p:nvSpPr>
        <p:spPr>
          <a:xfrm>
            <a:off x="455612" y="365125"/>
            <a:ext cx="4097020" cy="2215991"/>
          </a:xfrm>
          <a:prstGeom prst="rect">
            <a:avLst/>
          </a:prstGeom>
        </p:spPr>
        <p:txBody>
          <a:bodyPr vert="horz" wrap="square" lIns="0" tIns="0" rIns="0" bIns="0" rtlCol="0">
            <a:spAutoFit/>
          </a:bodyPr>
          <a:lstStyle/>
          <a:p>
            <a:pPr marL="12700">
              <a:lnSpc>
                <a:spcPct val="100000"/>
              </a:lnSpc>
            </a:pPr>
            <a:r>
              <a:rPr lang="en-BE" sz="3600" spc="-5" dirty="0"/>
              <a:t>ADNEX model systematic review and meta-analysis</a:t>
            </a:r>
            <a:r>
              <a:rPr lang="en-GB" sz="3600" spc="-5" dirty="0"/>
              <a:t> </a:t>
            </a:r>
            <a:endParaRPr sz="3600" spc="-5" dirty="0"/>
          </a:p>
        </p:txBody>
      </p:sp>
      <p:sp>
        <p:nvSpPr>
          <p:cNvPr id="7" name="object 7"/>
          <p:cNvSpPr/>
          <p:nvPr/>
        </p:nvSpPr>
        <p:spPr>
          <a:xfrm>
            <a:off x="6760464" y="908303"/>
            <a:ext cx="1475740" cy="1519555"/>
          </a:xfrm>
          <a:custGeom>
            <a:avLst/>
            <a:gdLst/>
            <a:ahLst/>
            <a:cxnLst/>
            <a:rect l="l" t="t" r="r" b="b"/>
            <a:pathLst>
              <a:path w="1475740" h="1519555">
                <a:moveTo>
                  <a:pt x="1475231" y="0"/>
                </a:moveTo>
                <a:lnTo>
                  <a:pt x="0" y="0"/>
                </a:lnTo>
                <a:lnTo>
                  <a:pt x="0" y="759714"/>
                </a:lnTo>
                <a:lnTo>
                  <a:pt x="1451" y="807759"/>
                </a:lnTo>
                <a:lnTo>
                  <a:pt x="5747" y="855011"/>
                </a:lnTo>
                <a:lnTo>
                  <a:pt x="12801" y="901380"/>
                </a:lnTo>
                <a:lnTo>
                  <a:pt x="22527" y="946776"/>
                </a:lnTo>
                <a:lnTo>
                  <a:pt x="34838" y="991112"/>
                </a:lnTo>
                <a:lnTo>
                  <a:pt x="49649" y="1034297"/>
                </a:lnTo>
                <a:lnTo>
                  <a:pt x="66872" y="1076243"/>
                </a:lnTo>
                <a:lnTo>
                  <a:pt x="86422" y="1116861"/>
                </a:lnTo>
                <a:lnTo>
                  <a:pt x="108212" y="1156062"/>
                </a:lnTo>
                <a:lnTo>
                  <a:pt x="132155" y="1193756"/>
                </a:lnTo>
                <a:lnTo>
                  <a:pt x="158165" y="1229856"/>
                </a:lnTo>
                <a:lnTo>
                  <a:pt x="186156" y="1264271"/>
                </a:lnTo>
                <a:lnTo>
                  <a:pt x="216041" y="1296914"/>
                </a:lnTo>
                <a:lnTo>
                  <a:pt x="247734" y="1327694"/>
                </a:lnTo>
                <a:lnTo>
                  <a:pt x="281148" y="1356524"/>
                </a:lnTo>
                <a:lnTo>
                  <a:pt x="316198" y="1383313"/>
                </a:lnTo>
                <a:lnTo>
                  <a:pt x="352796" y="1407974"/>
                </a:lnTo>
                <a:lnTo>
                  <a:pt x="390857" y="1430416"/>
                </a:lnTo>
                <a:lnTo>
                  <a:pt x="430293" y="1450551"/>
                </a:lnTo>
                <a:lnTo>
                  <a:pt x="471019" y="1468291"/>
                </a:lnTo>
                <a:lnTo>
                  <a:pt x="512948" y="1483545"/>
                </a:lnTo>
                <a:lnTo>
                  <a:pt x="555994" y="1496225"/>
                </a:lnTo>
                <a:lnTo>
                  <a:pt x="600070" y="1506243"/>
                </a:lnTo>
                <a:lnTo>
                  <a:pt x="645090" y="1513508"/>
                </a:lnTo>
                <a:lnTo>
                  <a:pt x="690967" y="1517933"/>
                </a:lnTo>
                <a:lnTo>
                  <a:pt x="737615" y="1519428"/>
                </a:lnTo>
                <a:lnTo>
                  <a:pt x="784264" y="1517933"/>
                </a:lnTo>
                <a:lnTo>
                  <a:pt x="830141" y="1513508"/>
                </a:lnTo>
                <a:lnTo>
                  <a:pt x="875161" y="1506243"/>
                </a:lnTo>
                <a:lnTo>
                  <a:pt x="919237" y="1496225"/>
                </a:lnTo>
                <a:lnTo>
                  <a:pt x="962283" y="1483545"/>
                </a:lnTo>
                <a:lnTo>
                  <a:pt x="1004212" y="1468291"/>
                </a:lnTo>
                <a:lnTo>
                  <a:pt x="1044938" y="1450551"/>
                </a:lnTo>
                <a:lnTo>
                  <a:pt x="1084374" y="1430416"/>
                </a:lnTo>
                <a:lnTo>
                  <a:pt x="1122435" y="1407974"/>
                </a:lnTo>
                <a:lnTo>
                  <a:pt x="1159033" y="1383313"/>
                </a:lnTo>
                <a:lnTo>
                  <a:pt x="1194083" y="1356524"/>
                </a:lnTo>
                <a:lnTo>
                  <a:pt x="1227497" y="1327694"/>
                </a:lnTo>
                <a:lnTo>
                  <a:pt x="1259190" y="1296914"/>
                </a:lnTo>
                <a:lnTo>
                  <a:pt x="1289075" y="1264271"/>
                </a:lnTo>
                <a:lnTo>
                  <a:pt x="1317066" y="1229856"/>
                </a:lnTo>
                <a:lnTo>
                  <a:pt x="1343076" y="1193756"/>
                </a:lnTo>
                <a:lnTo>
                  <a:pt x="1367019" y="1156062"/>
                </a:lnTo>
                <a:lnTo>
                  <a:pt x="1388809" y="1116861"/>
                </a:lnTo>
                <a:lnTo>
                  <a:pt x="1408359" y="1076243"/>
                </a:lnTo>
                <a:lnTo>
                  <a:pt x="1425582" y="1034297"/>
                </a:lnTo>
                <a:lnTo>
                  <a:pt x="1440393" y="991112"/>
                </a:lnTo>
                <a:lnTo>
                  <a:pt x="1452704" y="946776"/>
                </a:lnTo>
                <a:lnTo>
                  <a:pt x="1462430" y="901380"/>
                </a:lnTo>
                <a:lnTo>
                  <a:pt x="1469484" y="855011"/>
                </a:lnTo>
                <a:lnTo>
                  <a:pt x="1473780" y="807759"/>
                </a:lnTo>
                <a:lnTo>
                  <a:pt x="1475231" y="759714"/>
                </a:lnTo>
                <a:lnTo>
                  <a:pt x="1475231" y="0"/>
                </a:lnTo>
                <a:close/>
              </a:path>
            </a:pathLst>
          </a:custGeom>
          <a:solidFill>
            <a:srgbClr val="E30613"/>
          </a:solidFill>
        </p:spPr>
        <p:txBody>
          <a:bodyPr wrap="square" lIns="0" tIns="0" rIns="0" bIns="0" rtlCol="0"/>
          <a:lstStyle/>
          <a:p>
            <a:endParaRPr/>
          </a:p>
        </p:txBody>
      </p:sp>
      <p:sp>
        <p:nvSpPr>
          <p:cNvPr id="9" name="object 9"/>
          <p:cNvSpPr/>
          <p:nvPr/>
        </p:nvSpPr>
        <p:spPr>
          <a:xfrm>
            <a:off x="6455664" y="4326635"/>
            <a:ext cx="2084831" cy="551687"/>
          </a:xfrm>
          <a:prstGeom prst="rect">
            <a:avLst/>
          </a:prstGeom>
          <a:blipFill>
            <a:blip r:embed="rId3" cstate="print"/>
            <a:stretch>
              <a:fillRect/>
            </a:stretch>
          </a:blipFill>
        </p:spPr>
        <p:txBody>
          <a:bodyPr wrap="square" lIns="0" tIns="0" rIns="0" bIns="0" rtlCol="0"/>
          <a:lstStyle/>
          <a:p>
            <a:endParaRPr/>
          </a:p>
        </p:txBody>
      </p:sp>
      <p:pic>
        <p:nvPicPr>
          <p:cNvPr id="11" name="Picture 10" descr="A blue and white logo&#10;&#10;Description automatically generated">
            <a:extLst>
              <a:ext uri="{FF2B5EF4-FFF2-40B4-BE49-F238E27FC236}">
                <a16:creationId xmlns:a16="http://schemas.microsoft.com/office/drawing/2014/main" id="{0819070F-9543-AFBB-D932-CA11994DC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9530" y="1030858"/>
            <a:ext cx="1237098" cy="442262"/>
          </a:xfrm>
          <a:prstGeom prst="rect">
            <a:avLst/>
          </a:prstGeom>
        </p:spPr>
      </p:pic>
      <p:pic>
        <p:nvPicPr>
          <p:cNvPr id="13" name="Picture 12" descr="A logo with white text&#10;&#10;Description automatically generated">
            <a:extLst>
              <a:ext uri="{FF2B5EF4-FFF2-40B4-BE49-F238E27FC236}">
                <a16:creationId xmlns:a16="http://schemas.microsoft.com/office/drawing/2014/main" id="{A45DC377-6443-9A86-6E22-380A4947C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5776" y="1595675"/>
            <a:ext cx="644605" cy="6446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AC250C9-6B28-8FFC-9836-F173AD257DA1}"/>
              </a:ext>
            </a:extLst>
          </p:cNvPr>
          <p:cNvSpPr txBox="1">
            <a:spLocks noGrp="1"/>
          </p:cNvSpPr>
          <p:nvPr>
            <p:ph type="title"/>
          </p:nvPr>
        </p:nvSpPr>
        <p:spPr>
          <a:xfrm>
            <a:off x="434181" y="439420"/>
            <a:ext cx="3756819" cy="553998"/>
          </a:xfrm>
          <a:prstGeom prst="rect">
            <a:avLst/>
          </a:prstGeom>
        </p:spPr>
        <p:txBody>
          <a:bodyPr vert="horz" wrap="square" lIns="0" tIns="0" rIns="0" bIns="0" rtlCol="0">
            <a:spAutoFit/>
          </a:bodyPr>
          <a:lstStyle/>
          <a:p>
            <a:pPr marL="12700">
              <a:lnSpc>
                <a:spcPct val="100000"/>
              </a:lnSpc>
            </a:pPr>
            <a:r>
              <a:rPr sz="3600" spc="-90" dirty="0"/>
              <a:t>ADNEX model</a:t>
            </a:r>
            <a:endParaRPr sz="3600" dirty="0"/>
          </a:p>
        </p:txBody>
      </p:sp>
      <p:sp>
        <p:nvSpPr>
          <p:cNvPr id="3" name="object 3">
            <a:extLst>
              <a:ext uri="{FF2B5EF4-FFF2-40B4-BE49-F238E27FC236}">
                <a16:creationId xmlns:a16="http://schemas.microsoft.com/office/drawing/2014/main" id="{831141B2-5B66-7499-2F7D-4E748FC2178E}"/>
              </a:ext>
            </a:extLst>
          </p:cNvPr>
          <p:cNvSpPr/>
          <p:nvPr/>
        </p:nvSpPr>
        <p:spPr>
          <a:xfrm>
            <a:off x="0" y="991921"/>
            <a:ext cx="5257800" cy="211403"/>
          </a:xfrm>
          <a:custGeom>
            <a:avLst/>
            <a:gdLst/>
            <a:ahLst/>
            <a:cxnLst/>
            <a:rect l="l" t="t" r="r" b="b"/>
            <a:pathLst>
              <a:path w="3671570" h="180340">
                <a:moveTo>
                  <a:pt x="0" y="179832"/>
                </a:moveTo>
                <a:lnTo>
                  <a:pt x="3671316" y="179832"/>
                </a:lnTo>
                <a:lnTo>
                  <a:pt x="3671316" y="0"/>
                </a:lnTo>
                <a:lnTo>
                  <a:pt x="0" y="0"/>
                </a:lnTo>
                <a:lnTo>
                  <a:pt x="0" y="179832"/>
                </a:lnTo>
                <a:close/>
              </a:path>
            </a:pathLst>
          </a:custGeom>
          <a:solidFill>
            <a:srgbClr val="E30613"/>
          </a:solidFill>
        </p:spPr>
        <p:txBody>
          <a:bodyPr wrap="square" lIns="0" tIns="0" rIns="0" bIns="0" rtlCol="0"/>
          <a:lstStyle/>
          <a:p>
            <a:endParaRPr/>
          </a:p>
        </p:txBody>
      </p:sp>
      <p:pic>
        <p:nvPicPr>
          <p:cNvPr id="5" name="Immagine 1">
            <a:extLst>
              <a:ext uri="{FF2B5EF4-FFF2-40B4-BE49-F238E27FC236}">
                <a16:creationId xmlns:a16="http://schemas.microsoft.com/office/drawing/2014/main" id="{3F56D074-F58B-62F2-6301-3132077997BB}"/>
              </a:ext>
            </a:extLst>
          </p:cNvPr>
          <p:cNvPicPr>
            <a:picLocks noChangeAspect="1"/>
          </p:cNvPicPr>
          <p:nvPr/>
        </p:nvPicPr>
        <p:blipFill>
          <a:blip r:embed="rId3"/>
          <a:stretch>
            <a:fillRect/>
          </a:stretch>
        </p:blipFill>
        <p:spPr>
          <a:xfrm>
            <a:off x="246879" y="3270430"/>
            <a:ext cx="1561519" cy="1440000"/>
          </a:xfrm>
          <a:prstGeom prst="rect">
            <a:avLst/>
          </a:prstGeom>
        </p:spPr>
      </p:pic>
      <p:pic>
        <p:nvPicPr>
          <p:cNvPr id="6" name="Immagine 1">
            <a:extLst>
              <a:ext uri="{FF2B5EF4-FFF2-40B4-BE49-F238E27FC236}">
                <a16:creationId xmlns:a16="http://schemas.microsoft.com/office/drawing/2014/main" id="{B877774B-9783-1C87-68F1-F24B6037DB56}"/>
              </a:ext>
            </a:extLst>
          </p:cNvPr>
          <p:cNvPicPr>
            <a:picLocks noChangeAspect="1"/>
          </p:cNvPicPr>
          <p:nvPr/>
        </p:nvPicPr>
        <p:blipFill>
          <a:blip r:embed="rId4"/>
          <a:stretch>
            <a:fillRect/>
          </a:stretch>
        </p:blipFill>
        <p:spPr>
          <a:xfrm>
            <a:off x="1917477" y="3270430"/>
            <a:ext cx="1511523" cy="1440000"/>
          </a:xfrm>
          <a:prstGeom prst="rect">
            <a:avLst/>
          </a:prstGeom>
        </p:spPr>
      </p:pic>
      <p:pic>
        <p:nvPicPr>
          <p:cNvPr id="7" name="Tijdelijke aanduiding voor inhoud 3">
            <a:extLst>
              <a:ext uri="{FF2B5EF4-FFF2-40B4-BE49-F238E27FC236}">
                <a16:creationId xmlns:a16="http://schemas.microsoft.com/office/drawing/2014/main" id="{5FEE7C72-33BC-03A2-8A54-1CE5D8F127CD}"/>
              </a:ext>
            </a:extLst>
          </p:cNvPr>
          <p:cNvPicPr>
            <a:picLocks noChangeAspect="1"/>
          </p:cNvPicPr>
          <p:nvPr/>
        </p:nvPicPr>
        <p:blipFill rotWithShape="1">
          <a:blip r:embed="rId5"/>
          <a:srcRect l="24409" t="18876" r="25993" b="32393"/>
          <a:stretch/>
        </p:blipFill>
        <p:spPr>
          <a:xfrm>
            <a:off x="3514010" y="3270430"/>
            <a:ext cx="1944216" cy="1440000"/>
          </a:xfrm>
          <a:prstGeom prst="rect">
            <a:avLst/>
          </a:prstGeom>
        </p:spPr>
      </p:pic>
      <p:pic>
        <p:nvPicPr>
          <p:cNvPr id="8" name="Tijdelijke aanduiding voor inhoud 3">
            <a:extLst>
              <a:ext uri="{FF2B5EF4-FFF2-40B4-BE49-F238E27FC236}">
                <a16:creationId xmlns:a16="http://schemas.microsoft.com/office/drawing/2014/main" id="{45B8B56F-455D-9BB2-B024-C6863CBF79E4}"/>
              </a:ext>
            </a:extLst>
          </p:cNvPr>
          <p:cNvPicPr>
            <a:picLocks noChangeAspect="1"/>
          </p:cNvPicPr>
          <p:nvPr/>
        </p:nvPicPr>
        <p:blipFill rotWithShape="1">
          <a:blip r:embed="rId6"/>
          <a:srcRect l="11968" t="11963" r="25190" b="16062"/>
          <a:stretch/>
        </p:blipFill>
        <p:spPr>
          <a:xfrm>
            <a:off x="5532642" y="3270430"/>
            <a:ext cx="1676356" cy="1440000"/>
          </a:xfrm>
          <a:prstGeom prst="rect">
            <a:avLst/>
          </a:prstGeom>
        </p:spPr>
      </p:pic>
      <p:pic>
        <p:nvPicPr>
          <p:cNvPr id="9" name="Tijdelijke aanduiding voor inhoud 3">
            <a:extLst>
              <a:ext uri="{FF2B5EF4-FFF2-40B4-BE49-F238E27FC236}">
                <a16:creationId xmlns:a16="http://schemas.microsoft.com/office/drawing/2014/main" id="{BBB2AA42-A5CC-9BE8-73C3-D760C5BC7DD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631" t="10576" r="22242" b="28261"/>
          <a:stretch/>
        </p:blipFill>
        <p:spPr>
          <a:xfrm>
            <a:off x="7281006" y="3270430"/>
            <a:ext cx="1800200" cy="1440000"/>
          </a:xfrm>
          <a:prstGeom prst="rect">
            <a:avLst/>
          </a:prstGeom>
        </p:spPr>
      </p:pic>
      <p:sp>
        <p:nvSpPr>
          <p:cNvPr id="10" name="TextBox 9">
            <a:extLst>
              <a:ext uri="{FF2B5EF4-FFF2-40B4-BE49-F238E27FC236}">
                <a16:creationId xmlns:a16="http://schemas.microsoft.com/office/drawing/2014/main" id="{6F19C662-8B39-764A-0DE4-E0927AC4CFD1}"/>
              </a:ext>
            </a:extLst>
          </p:cNvPr>
          <p:cNvSpPr txBox="1"/>
          <p:nvPr/>
        </p:nvSpPr>
        <p:spPr>
          <a:xfrm>
            <a:off x="539363" y="2735383"/>
            <a:ext cx="902811"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Benign</a:t>
            </a:r>
            <a:endParaRPr lang="nl-BE" i="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3A60FEC-32C7-9092-D8F2-2BE5E2E86658}"/>
              </a:ext>
            </a:extLst>
          </p:cNvPr>
          <p:cNvSpPr txBox="1"/>
          <p:nvPr/>
        </p:nvSpPr>
        <p:spPr>
          <a:xfrm>
            <a:off x="1982632" y="2735383"/>
            <a:ext cx="1236236"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Borderline</a:t>
            </a:r>
            <a:endParaRPr lang="nl-BE" i="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5B37073-50DD-2F6E-AA39-B107CD5FF615}"/>
              </a:ext>
            </a:extLst>
          </p:cNvPr>
          <p:cNvSpPr txBox="1"/>
          <p:nvPr/>
        </p:nvSpPr>
        <p:spPr>
          <a:xfrm>
            <a:off x="3560832" y="2735383"/>
            <a:ext cx="1813317"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Stage I invasive</a:t>
            </a:r>
            <a:endParaRPr lang="nl-BE" i="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EF8E190-D33A-5BF4-7E3D-FFB334AC8698}"/>
              </a:ext>
            </a:extLst>
          </p:cNvPr>
          <p:cNvSpPr txBox="1"/>
          <p:nvPr/>
        </p:nvSpPr>
        <p:spPr>
          <a:xfrm>
            <a:off x="5733466" y="2582455"/>
            <a:ext cx="127470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Stage II-IV</a:t>
            </a:r>
          </a:p>
          <a:p>
            <a:pPr algn="ctr"/>
            <a:r>
              <a:rPr lang="en-US" i="1" dirty="0">
                <a:latin typeface="Arial" panose="020B0604020202020204" pitchFamily="34" charset="0"/>
                <a:cs typeface="Arial" panose="020B0604020202020204" pitchFamily="34" charset="0"/>
              </a:rPr>
              <a:t>invasive</a:t>
            </a:r>
            <a:endParaRPr lang="nl-BE" i="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198867A-A217-B990-D138-60A44C5DB496}"/>
              </a:ext>
            </a:extLst>
          </p:cNvPr>
          <p:cNvSpPr txBox="1"/>
          <p:nvPr/>
        </p:nvSpPr>
        <p:spPr>
          <a:xfrm>
            <a:off x="7470292" y="2562544"/>
            <a:ext cx="1351653"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Secondary </a:t>
            </a:r>
          </a:p>
          <a:p>
            <a:pPr algn="ctr"/>
            <a:r>
              <a:rPr lang="en-US" i="1" dirty="0">
                <a:latin typeface="Arial" panose="020B0604020202020204" pitchFamily="34" charset="0"/>
                <a:cs typeface="Arial" panose="020B0604020202020204" pitchFamily="34" charset="0"/>
              </a:rPr>
              <a:t>metastatic</a:t>
            </a:r>
            <a:endParaRPr lang="nl-BE" i="1" dirty="0">
              <a:latin typeface="Arial" panose="020B0604020202020204" pitchFamily="34" charset="0"/>
              <a:cs typeface="Arial" panose="020B0604020202020204" pitchFamily="34" charset="0"/>
            </a:endParaRPr>
          </a:p>
        </p:txBody>
      </p:sp>
      <p:sp>
        <p:nvSpPr>
          <p:cNvPr id="15" name="Content Placeholder 2">
            <a:extLst>
              <a:ext uri="{FF2B5EF4-FFF2-40B4-BE49-F238E27FC236}">
                <a16:creationId xmlns:a16="http://schemas.microsoft.com/office/drawing/2014/main" id="{037598FA-3229-2969-105F-7CB1704C906A}"/>
              </a:ext>
            </a:extLst>
          </p:cNvPr>
          <p:cNvSpPr txBox="1">
            <a:spLocks/>
          </p:cNvSpPr>
          <p:nvPr/>
        </p:nvSpPr>
        <p:spPr>
          <a:xfrm>
            <a:off x="1143000" y="1135039"/>
            <a:ext cx="7162800" cy="1384995"/>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nl-BE" kern="0" dirty="0">
              <a:latin typeface="Calibri Light" panose="020F0302020204030204" pitchFamily="34" charset="0"/>
              <a:ea typeface="Calibri Light" panose="020F0302020204030204" pitchFamily="34" charset="0"/>
              <a:cs typeface="Calibri Light" panose="020F0302020204030204" pitchFamily="34" charset="0"/>
            </a:endParaRPr>
          </a:p>
          <a:p>
            <a:r>
              <a:rPr lang="nl-BE" b="1" kern="0" dirty="0" err="1">
                <a:solidFill>
                  <a:srgbClr val="FF0000"/>
                </a:solidFill>
                <a:latin typeface="Arial" panose="020B0604020202020204" pitchFamily="34" charset="0"/>
                <a:ea typeface="Calibri Light" panose="020F0302020204030204" pitchFamily="34" charset="0"/>
                <a:cs typeface="Arial" panose="020B0604020202020204" pitchFamily="34" charset="0"/>
              </a:rPr>
              <a:t>Logistic</a:t>
            </a:r>
            <a:r>
              <a:rPr lang="nl-BE" b="1" kern="0" dirty="0">
                <a:solidFill>
                  <a:srgbClr val="FF0000"/>
                </a:solidFill>
                <a:latin typeface="Arial" panose="020B0604020202020204" pitchFamily="34" charset="0"/>
                <a:ea typeface="Calibri Light" panose="020F0302020204030204" pitchFamily="34" charset="0"/>
                <a:cs typeface="Arial" panose="020B0604020202020204" pitchFamily="34" charset="0"/>
              </a:rPr>
              <a:t> </a:t>
            </a:r>
            <a:r>
              <a:rPr lang="nl-BE" b="1" kern="0" dirty="0" err="1">
                <a:solidFill>
                  <a:srgbClr val="FF0000"/>
                </a:solidFill>
                <a:latin typeface="Arial" panose="020B0604020202020204" pitchFamily="34" charset="0"/>
                <a:ea typeface="Calibri Light" panose="020F0302020204030204" pitchFamily="34" charset="0"/>
                <a:cs typeface="Arial" panose="020B0604020202020204" pitchFamily="34" charset="0"/>
              </a:rPr>
              <a:t>regression</a:t>
            </a:r>
            <a:r>
              <a:rPr lang="nl-BE" b="1" kern="0" dirty="0">
                <a:solidFill>
                  <a:srgbClr val="FF0000"/>
                </a:solidFill>
                <a:latin typeface="Arial" panose="020B0604020202020204" pitchFamily="34" charset="0"/>
                <a:ea typeface="Calibri Light" panose="020F0302020204030204" pitchFamily="34" charset="0"/>
                <a:cs typeface="Arial" panose="020B0604020202020204" pitchFamily="34" charset="0"/>
              </a:rPr>
              <a:t> model </a:t>
            </a:r>
            <a:r>
              <a:rPr lang="nl-BE" b="1" kern="0" dirty="0" err="1">
                <a:solidFill>
                  <a:srgbClr val="FF0000"/>
                </a:solidFill>
                <a:latin typeface="Arial" panose="020B0604020202020204" pitchFamily="34" charset="0"/>
                <a:ea typeface="Calibri Light" panose="020F0302020204030204" pitchFamily="34" charset="0"/>
                <a:cs typeface="Arial" panose="020B0604020202020204" pitchFamily="34" charset="0"/>
              </a:rPr>
              <a:t>that</a:t>
            </a:r>
            <a:r>
              <a:rPr lang="nl-BE" b="1" kern="0" dirty="0">
                <a:solidFill>
                  <a:srgbClr val="FF0000"/>
                </a:solidFill>
                <a:latin typeface="Arial" panose="020B0604020202020204" pitchFamily="34" charset="0"/>
                <a:ea typeface="Calibri Light" panose="020F0302020204030204" pitchFamily="34" charset="0"/>
                <a:cs typeface="Arial" panose="020B0604020202020204" pitchFamily="34" charset="0"/>
              </a:rPr>
              <a:t> </a:t>
            </a:r>
            <a:r>
              <a:rPr lang="nl-BE" b="1" kern="0" dirty="0" err="1">
                <a:solidFill>
                  <a:srgbClr val="FF0000"/>
                </a:solidFill>
                <a:latin typeface="Arial" panose="020B0604020202020204" pitchFamily="34" charset="0"/>
                <a:ea typeface="Calibri Light" panose="020F0302020204030204" pitchFamily="34" charset="0"/>
                <a:cs typeface="Arial" panose="020B0604020202020204" pitchFamily="34" charset="0"/>
              </a:rPr>
              <a:t>estimates</a:t>
            </a:r>
            <a:r>
              <a:rPr lang="nl-BE" b="1" kern="0" dirty="0">
                <a:solidFill>
                  <a:srgbClr val="FF0000"/>
                </a:solidFill>
                <a:latin typeface="Arial" panose="020B0604020202020204" pitchFamily="34" charset="0"/>
                <a:ea typeface="Calibri Light" panose="020F0302020204030204" pitchFamily="34" charset="0"/>
                <a:cs typeface="Arial" panose="020B0604020202020204" pitchFamily="34" charset="0"/>
              </a:rPr>
              <a:t> </a:t>
            </a:r>
            <a:r>
              <a:rPr lang="nl-BE" b="1" kern="0" dirty="0" err="1">
                <a:solidFill>
                  <a:srgbClr val="FF0000"/>
                </a:solidFill>
                <a:latin typeface="Arial" panose="020B0604020202020204" pitchFamily="34" charset="0"/>
                <a:ea typeface="Calibri Light" panose="020F0302020204030204" pitchFamily="34" charset="0"/>
                <a:cs typeface="Arial" panose="020B0604020202020204" pitchFamily="34" charset="0"/>
              </a:rPr>
              <a:t>the</a:t>
            </a:r>
            <a:r>
              <a:rPr lang="nl-BE" b="1" kern="0" dirty="0">
                <a:solidFill>
                  <a:srgbClr val="FF0000"/>
                </a:solidFill>
                <a:latin typeface="Arial" panose="020B0604020202020204" pitchFamily="34" charset="0"/>
                <a:ea typeface="Calibri Light" panose="020F0302020204030204" pitchFamily="34" charset="0"/>
                <a:cs typeface="Arial" panose="020B0604020202020204" pitchFamily="34" charset="0"/>
              </a:rPr>
              <a:t> risk of 5 tumor types</a:t>
            </a:r>
          </a:p>
          <a:p>
            <a:endParaRPr lang="nl-BE" kern="0" dirty="0">
              <a:latin typeface="Calibri Light" panose="020F0302020204030204" pitchFamily="34" charset="0"/>
              <a:ea typeface="Calibri Light" panose="020F0302020204030204" pitchFamily="34" charset="0"/>
              <a:cs typeface="Calibri Light" panose="020F0302020204030204" pitchFamily="34" charset="0"/>
            </a:endParaRPr>
          </a:p>
          <a:p>
            <a:endParaRPr lang="nl-BE" kern="0" dirty="0">
              <a:latin typeface="Calibri Light" panose="020F0302020204030204" pitchFamily="34" charset="0"/>
              <a:ea typeface="Calibri Light" panose="020F0302020204030204" pitchFamily="34" charset="0"/>
              <a:cs typeface="Calibri Light" panose="020F0302020204030204" pitchFamily="34" charset="0"/>
            </a:endParaRPr>
          </a:p>
          <a:p>
            <a:endParaRPr lang="nl-BE" kern="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Rectangle 16">
            <a:extLst>
              <a:ext uri="{FF2B5EF4-FFF2-40B4-BE49-F238E27FC236}">
                <a16:creationId xmlns:a16="http://schemas.microsoft.com/office/drawing/2014/main" id="{7DE3D30C-D1E4-A9C4-D9D6-15A06952BB5D}"/>
              </a:ext>
            </a:extLst>
          </p:cNvPr>
          <p:cNvSpPr/>
          <p:nvPr/>
        </p:nvSpPr>
        <p:spPr>
          <a:xfrm>
            <a:off x="1856115" y="1889125"/>
            <a:ext cx="7226523" cy="3184525"/>
          </a:xfrm>
          <a:prstGeom prst="rect">
            <a:avLst/>
          </a:prstGeom>
          <a:noFill/>
          <a:ln w="38100">
            <a:solidFill>
              <a:srgbClr val="E306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11E8DCAD-2192-760A-34F8-2D835A4A0069}"/>
              </a:ext>
            </a:extLst>
          </p:cNvPr>
          <p:cNvSpPr txBox="1"/>
          <p:nvPr/>
        </p:nvSpPr>
        <p:spPr>
          <a:xfrm>
            <a:off x="4840108" y="2051486"/>
            <a:ext cx="1236236" cy="369332"/>
          </a:xfrm>
          <a:prstGeom prst="rect">
            <a:avLst/>
          </a:prstGeom>
          <a:noFill/>
        </p:spPr>
        <p:txBody>
          <a:bodyPr wrap="square" rtlCol="0">
            <a:spAutoFit/>
          </a:bodyPr>
          <a:lstStyle/>
          <a:p>
            <a:r>
              <a:rPr lang="en-BE" dirty="0">
                <a:solidFill>
                  <a:srgbClr val="FF0000"/>
                </a:solidFill>
              </a:rPr>
              <a:t>Malignant</a:t>
            </a:r>
            <a:endParaRPr lang="en-GB" dirty="0">
              <a:solidFill>
                <a:srgbClr val="FF0000"/>
              </a:solidFill>
            </a:endParaRPr>
          </a:p>
        </p:txBody>
      </p:sp>
      <p:sp>
        <p:nvSpPr>
          <p:cNvPr id="19" name="TextBox 18">
            <a:extLst>
              <a:ext uri="{FF2B5EF4-FFF2-40B4-BE49-F238E27FC236}">
                <a16:creationId xmlns:a16="http://schemas.microsoft.com/office/drawing/2014/main" id="{6FEE1C98-4763-4D3C-BCB4-FD264E912E89}"/>
              </a:ext>
            </a:extLst>
          </p:cNvPr>
          <p:cNvSpPr txBox="1"/>
          <p:nvPr/>
        </p:nvSpPr>
        <p:spPr>
          <a:xfrm>
            <a:off x="3190510" y="2685749"/>
            <a:ext cx="378772" cy="461665"/>
          </a:xfrm>
          <a:prstGeom prst="rect">
            <a:avLst/>
          </a:prstGeom>
          <a:noFill/>
        </p:spPr>
        <p:txBody>
          <a:bodyPr wrap="square" rtlCol="0">
            <a:spAutoFit/>
          </a:bodyPr>
          <a:lstStyle/>
          <a:p>
            <a:r>
              <a:rPr lang="en-BE" sz="2400" dirty="0"/>
              <a:t>+</a:t>
            </a:r>
            <a:endParaRPr lang="en-GB" sz="2400" dirty="0"/>
          </a:p>
        </p:txBody>
      </p:sp>
      <p:sp>
        <p:nvSpPr>
          <p:cNvPr id="21" name="TextBox 20">
            <a:extLst>
              <a:ext uri="{FF2B5EF4-FFF2-40B4-BE49-F238E27FC236}">
                <a16:creationId xmlns:a16="http://schemas.microsoft.com/office/drawing/2014/main" id="{BFD6A4D0-27EF-55F6-85A9-B945AE562E46}"/>
              </a:ext>
            </a:extLst>
          </p:cNvPr>
          <p:cNvSpPr txBox="1"/>
          <p:nvPr/>
        </p:nvSpPr>
        <p:spPr>
          <a:xfrm>
            <a:off x="5354694" y="2663915"/>
            <a:ext cx="378772" cy="461665"/>
          </a:xfrm>
          <a:prstGeom prst="rect">
            <a:avLst/>
          </a:prstGeom>
          <a:noFill/>
        </p:spPr>
        <p:txBody>
          <a:bodyPr wrap="square" rtlCol="0">
            <a:spAutoFit/>
          </a:bodyPr>
          <a:lstStyle/>
          <a:p>
            <a:r>
              <a:rPr lang="en-BE" sz="2400" dirty="0"/>
              <a:t>+</a:t>
            </a:r>
            <a:endParaRPr lang="en-GB" sz="2400" dirty="0"/>
          </a:p>
        </p:txBody>
      </p:sp>
      <p:sp>
        <p:nvSpPr>
          <p:cNvPr id="22" name="TextBox 21">
            <a:extLst>
              <a:ext uri="{FF2B5EF4-FFF2-40B4-BE49-F238E27FC236}">
                <a16:creationId xmlns:a16="http://schemas.microsoft.com/office/drawing/2014/main" id="{3F8BC7BC-556D-8BB6-F98E-79D05500EE43}"/>
              </a:ext>
            </a:extLst>
          </p:cNvPr>
          <p:cNvSpPr txBox="1"/>
          <p:nvPr/>
        </p:nvSpPr>
        <p:spPr>
          <a:xfrm>
            <a:off x="7092137" y="2674787"/>
            <a:ext cx="378772" cy="461665"/>
          </a:xfrm>
          <a:prstGeom prst="rect">
            <a:avLst/>
          </a:prstGeom>
          <a:noFill/>
        </p:spPr>
        <p:txBody>
          <a:bodyPr wrap="square" rtlCol="0">
            <a:spAutoFit/>
          </a:bodyPr>
          <a:lstStyle/>
          <a:p>
            <a:r>
              <a:rPr lang="en-BE" sz="2400" dirty="0"/>
              <a:t>+</a:t>
            </a:r>
            <a:endParaRPr lang="en-GB" sz="2400" dirty="0"/>
          </a:p>
        </p:txBody>
      </p:sp>
    </p:spTree>
    <p:extLst>
      <p:ext uri="{BB962C8B-B14F-4D97-AF65-F5344CB8AC3E}">
        <p14:creationId xmlns:p14="http://schemas.microsoft.com/office/powerpoint/2010/main" val="38738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75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750"/>
                                        <p:tgtEl>
                                          <p:spTgt spid="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750"/>
                                        <p:tgtEl>
                                          <p:spTgt spid="1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75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76200" y="222905"/>
            <a:ext cx="5791200" cy="523220"/>
          </a:xfrm>
          <a:prstGeom prst="rect">
            <a:avLst/>
          </a:prstGeom>
        </p:spPr>
        <p:txBody>
          <a:bodyPr vert="horz" wrap="square" lIns="0" tIns="0" rIns="0" bIns="0" rtlCol="0">
            <a:spAutoFit/>
          </a:bodyPr>
          <a:lstStyle/>
          <a:p>
            <a:pPr marL="12700">
              <a:lnSpc>
                <a:spcPct val="100000"/>
              </a:lnSpc>
            </a:pPr>
            <a:r>
              <a:rPr b="1" spc="-10" dirty="0">
                <a:solidFill>
                  <a:srgbClr val="FF0000"/>
                </a:solidFill>
                <a:latin typeface="Arial"/>
                <a:cs typeface="Arial"/>
              </a:rPr>
              <a:t>Inclusion: </a:t>
            </a:r>
            <a:r>
              <a:rPr sz="1600" spc="-5" dirty="0">
                <a:solidFill>
                  <a:srgbClr val="1A1918"/>
                </a:solidFill>
                <a:latin typeface="Arial"/>
                <a:cs typeface="Arial"/>
              </a:rPr>
              <a:t>All papers validating original ADNEX</a:t>
            </a:r>
          </a:p>
          <a:p>
            <a:pPr marL="355600">
              <a:spcBef>
                <a:spcPts val="5"/>
              </a:spcBef>
            </a:pPr>
            <a:endParaRPr lang="en-BE" sz="1600" b="1" spc="-5" dirty="0">
              <a:solidFill>
                <a:srgbClr val="1A1918"/>
              </a:solidFill>
              <a:latin typeface="Arial"/>
              <a:cs typeface="Arial"/>
            </a:endParaRPr>
          </a:p>
        </p:txBody>
      </p:sp>
      <p:pic>
        <p:nvPicPr>
          <p:cNvPr id="20" name="Picture 19" descr="A map of the world&#10;&#10;Description automatically generated">
            <a:extLst>
              <a:ext uri="{FF2B5EF4-FFF2-40B4-BE49-F238E27FC236}">
                <a16:creationId xmlns:a16="http://schemas.microsoft.com/office/drawing/2014/main" id="{52A5B418-A749-3308-83D2-0871A3D8C344}"/>
              </a:ext>
            </a:extLst>
          </p:cNvPr>
          <p:cNvPicPr>
            <a:picLocks noChangeAspect="1"/>
          </p:cNvPicPr>
          <p:nvPr/>
        </p:nvPicPr>
        <p:blipFill rotWithShape="1">
          <a:blip r:embed="rId3">
            <a:extLst>
              <a:ext uri="{28A0092B-C50C-407E-A947-70E740481C1C}">
                <a14:useLocalDpi xmlns:a14="http://schemas.microsoft.com/office/drawing/2010/main" val="0"/>
              </a:ext>
            </a:extLst>
          </a:blip>
          <a:srcRect b="24735"/>
          <a:stretch/>
        </p:blipFill>
        <p:spPr>
          <a:xfrm>
            <a:off x="0" y="484515"/>
            <a:ext cx="9510054" cy="47904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4181" y="-17780"/>
            <a:ext cx="1892935" cy="611505"/>
          </a:xfrm>
          <a:prstGeom prst="rect">
            <a:avLst/>
          </a:prstGeom>
        </p:spPr>
        <p:txBody>
          <a:bodyPr vert="horz" wrap="square" lIns="0" tIns="0" rIns="0" bIns="0" rtlCol="0">
            <a:spAutoFit/>
          </a:bodyPr>
          <a:lstStyle/>
          <a:p>
            <a:pPr marL="12700">
              <a:lnSpc>
                <a:spcPct val="100000"/>
              </a:lnSpc>
            </a:pPr>
            <a:r>
              <a:rPr sz="3600" spc="-90" dirty="0"/>
              <a:t>R</a:t>
            </a:r>
            <a:r>
              <a:rPr sz="3600" dirty="0"/>
              <a:t>e</a:t>
            </a:r>
            <a:r>
              <a:rPr sz="3600" spc="-5" dirty="0"/>
              <a:t>s</a:t>
            </a:r>
            <a:r>
              <a:rPr sz="3600" dirty="0"/>
              <a:t>ul</a:t>
            </a:r>
            <a:r>
              <a:rPr sz="3600" spc="-5" dirty="0"/>
              <a:t>t</a:t>
            </a:r>
            <a:r>
              <a:rPr sz="3600" dirty="0"/>
              <a:t>s</a:t>
            </a:r>
          </a:p>
        </p:txBody>
      </p:sp>
      <p:sp>
        <p:nvSpPr>
          <p:cNvPr id="21" name="object 3">
            <a:extLst>
              <a:ext uri="{FF2B5EF4-FFF2-40B4-BE49-F238E27FC236}">
                <a16:creationId xmlns:a16="http://schemas.microsoft.com/office/drawing/2014/main" id="{E6CF3EB9-2602-D8E0-9262-9605C3C8770A}"/>
              </a:ext>
            </a:extLst>
          </p:cNvPr>
          <p:cNvSpPr/>
          <p:nvPr/>
        </p:nvSpPr>
        <p:spPr>
          <a:xfrm>
            <a:off x="0" y="504905"/>
            <a:ext cx="3429000" cy="165020"/>
          </a:xfrm>
          <a:custGeom>
            <a:avLst/>
            <a:gdLst/>
            <a:ahLst/>
            <a:cxnLst/>
            <a:rect l="l" t="t" r="r" b="b"/>
            <a:pathLst>
              <a:path w="3671570" h="180340">
                <a:moveTo>
                  <a:pt x="0" y="179832"/>
                </a:moveTo>
                <a:lnTo>
                  <a:pt x="3671316" y="179832"/>
                </a:lnTo>
                <a:lnTo>
                  <a:pt x="3671316" y="0"/>
                </a:lnTo>
                <a:lnTo>
                  <a:pt x="0" y="0"/>
                </a:lnTo>
                <a:lnTo>
                  <a:pt x="0" y="179832"/>
                </a:lnTo>
                <a:close/>
              </a:path>
            </a:pathLst>
          </a:custGeom>
          <a:solidFill>
            <a:srgbClr val="E30613"/>
          </a:solidFill>
        </p:spPr>
        <p:txBody>
          <a:bodyPr wrap="square" lIns="0" tIns="0" rIns="0" bIns="0" rtlCol="0"/>
          <a:lstStyle/>
          <a:p>
            <a:endParaRPr/>
          </a:p>
        </p:txBody>
      </p:sp>
      <p:graphicFrame>
        <p:nvGraphicFramePr>
          <p:cNvPr id="6" name="Table 5">
            <a:extLst>
              <a:ext uri="{FF2B5EF4-FFF2-40B4-BE49-F238E27FC236}">
                <a16:creationId xmlns:a16="http://schemas.microsoft.com/office/drawing/2014/main" id="{8F3FE0AF-40BD-8DE5-9668-5876B4FE3EB2}"/>
              </a:ext>
            </a:extLst>
          </p:cNvPr>
          <p:cNvGraphicFramePr>
            <a:graphicFrameLocks noGrp="1"/>
          </p:cNvGraphicFramePr>
          <p:nvPr>
            <p:extLst>
              <p:ext uri="{D42A27DB-BD31-4B8C-83A1-F6EECF244321}">
                <p14:modId xmlns:p14="http://schemas.microsoft.com/office/powerpoint/2010/main" val="2765809835"/>
              </p:ext>
            </p:extLst>
          </p:nvPr>
        </p:nvGraphicFramePr>
        <p:xfrm>
          <a:off x="0" y="746125"/>
          <a:ext cx="3672000" cy="4360384"/>
        </p:xfrm>
        <a:graphic>
          <a:graphicData uri="http://schemas.openxmlformats.org/drawingml/2006/table">
            <a:tbl>
              <a:tblPr firstRow="1" firstCol="1" bandRow="1">
                <a:tableStyleId>{21E4AEA4-8DFA-4A89-87EB-49C32662AFE0}</a:tableStyleId>
              </a:tblPr>
              <a:tblGrid>
                <a:gridCol w="1594873">
                  <a:extLst>
                    <a:ext uri="{9D8B030D-6E8A-4147-A177-3AD203B41FA5}">
                      <a16:colId xmlns:a16="http://schemas.microsoft.com/office/drawing/2014/main" val="2175488687"/>
                    </a:ext>
                  </a:extLst>
                </a:gridCol>
                <a:gridCol w="1384308">
                  <a:extLst>
                    <a:ext uri="{9D8B030D-6E8A-4147-A177-3AD203B41FA5}">
                      <a16:colId xmlns:a16="http://schemas.microsoft.com/office/drawing/2014/main" val="3018265719"/>
                    </a:ext>
                  </a:extLst>
                </a:gridCol>
                <a:gridCol w="692819">
                  <a:extLst>
                    <a:ext uri="{9D8B030D-6E8A-4147-A177-3AD203B41FA5}">
                      <a16:colId xmlns:a16="http://schemas.microsoft.com/office/drawing/2014/main" val="3041661939"/>
                    </a:ext>
                  </a:extLst>
                </a:gridCol>
              </a:tblGrid>
              <a:tr h="358576">
                <a:tc>
                  <a:txBody>
                    <a:bodyPr/>
                    <a:lstStyle/>
                    <a:p>
                      <a:pPr marL="113665" marR="0" lvl="0" indent="0" algn="just" defTabSz="91440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noFill/>
                  </a:tcPr>
                </a:tc>
                <a:tc>
                  <a:txBody>
                    <a:bodyPr/>
                    <a:lstStyle/>
                    <a:p>
                      <a:pPr marL="113665" algn="just"/>
                      <a:r>
                        <a:rPr lang="en-BE"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rPr>
                        <a:t>Studies</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12700" cap="flat" cmpd="sng" algn="ctr">
                      <a:solidFill>
                        <a:schemeClr val="bg1"/>
                      </a:solidFill>
                      <a:prstDash val="solid"/>
                      <a:round/>
                      <a:headEnd type="none" w="med" len="med"/>
                      <a:tailEnd type="none" w="med" len="med"/>
                    </a:lnB>
                    <a:solidFill>
                      <a:srgbClr val="E30613"/>
                    </a:solidFill>
                  </a:tcPr>
                </a:tc>
                <a:tc>
                  <a:txBody>
                    <a:bodyPr/>
                    <a:lstStyle/>
                    <a:p>
                      <a:pPr algn="ctr"/>
                      <a:r>
                        <a:rPr lang="en-BE" sz="12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47</a:t>
                      </a:r>
                      <a:endParaRPr lang="en-GB" sz="12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9944847"/>
                  </a:ext>
                </a:extLst>
              </a:tr>
              <a:tr h="358576">
                <a:tc>
                  <a:txBody>
                    <a:bodyPr/>
                    <a:lstStyle/>
                    <a:p>
                      <a:pPr marL="113665" algn="just"/>
                      <a:endParaRPr lang="en-GB" dirty="0"/>
                    </a:p>
                  </a:txBody>
                  <a:tcPr marL="41790" marR="41790" marT="0" marB="0" anchor="ctr">
                    <a:noFill/>
                  </a:tcPr>
                </a:tc>
                <a:tc>
                  <a:txBody>
                    <a:bodyPr/>
                    <a:lstStyle/>
                    <a:p>
                      <a:pPr marL="113665" algn="just"/>
                      <a:r>
                        <a:rPr lang="en-BE"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rPr>
                        <a:t>Tumours</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12700" cap="flat" cmpd="sng" algn="ctr">
                      <a:solidFill>
                        <a:schemeClr val="bg1"/>
                      </a:solidFill>
                      <a:prstDash val="solid"/>
                      <a:round/>
                      <a:headEnd type="none" w="med" len="med"/>
                      <a:tailEnd type="none" w="med" len="med"/>
                    </a:lnT>
                    <a:solidFill>
                      <a:srgbClr val="E30613"/>
                    </a:solidFill>
                  </a:tcPr>
                </a:tc>
                <a:tc>
                  <a:txBody>
                    <a:bodyPr/>
                    <a:lstStyle/>
                    <a:p>
                      <a:pPr algn="ctr"/>
                      <a:r>
                        <a:rPr lang="en-BE" sz="1200" dirty="0">
                          <a:effectLst/>
                          <a:latin typeface="Calibri" panose="020F0502020204030204" pitchFamily="34" charset="0"/>
                          <a:ea typeface="Times New Roman" panose="02020603050405020304" pitchFamily="18" charset="0"/>
                          <a:cs typeface="Times New Roman" panose="02020603050405020304" pitchFamily="18" charset="0"/>
                        </a:rPr>
                        <a:t>17007</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12700" cap="flat" cmpd="sng" algn="ctr">
                      <a:solidFill>
                        <a:schemeClr val="bg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2224124587"/>
                  </a:ext>
                </a:extLst>
              </a:tr>
              <a:tr h="358576">
                <a:tc>
                  <a:txBody>
                    <a:bodyPr/>
                    <a:lstStyle/>
                    <a:p>
                      <a:pPr marL="113665" algn="just"/>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noFill/>
                  </a:tcPr>
                </a:tc>
                <a:tc>
                  <a:txBody>
                    <a:bodyPr/>
                    <a:lstStyle/>
                    <a:p>
                      <a:pPr marL="113665" algn="just"/>
                      <a:r>
                        <a:rPr lang="en-BE"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rPr>
                        <a:t>Countries</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algn="ctr"/>
                      <a:r>
                        <a:rPr lang="en-BE" sz="1200" dirty="0">
                          <a:effectLst/>
                          <a:latin typeface="Calibri" panose="020F0502020204030204" pitchFamily="34" charset="0"/>
                          <a:ea typeface="Times New Roman" panose="02020603050405020304" pitchFamily="18" charset="0"/>
                          <a:cs typeface="Times New Roman" panose="02020603050405020304" pitchFamily="18" charset="0"/>
                        </a:rPr>
                        <a:t>28</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chemeClr val="accent2">
                        <a:lumMod val="20000"/>
                        <a:lumOff val="80000"/>
                      </a:schemeClr>
                    </a:solidFill>
                  </a:tcPr>
                </a:tc>
                <a:extLst>
                  <a:ext uri="{0D108BD9-81ED-4DB2-BD59-A6C34878D82A}">
                    <a16:rowId xmlns:a16="http://schemas.microsoft.com/office/drawing/2014/main" val="884196245"/>
                  </a:ext>
                </a:extLst>
              </a:tr>
              <a:tr h="358576">
                <a:tc>
                  <a:txBody>
                    <a:bodyPr/>
                    <a:lstStyle/>
                    <a:p>
                      <a:pPr marL="113665" algn="just"/>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noFill/>
                  </a:tcPr>
                </a:tc>
                <a:tc>
                  <a:txBody>
                    <a:bodyPr/>
                    <a:lstStyle/>
                    <a:p>
                      <a:pPr marL="113665" algn="just"/>
                      <a:r>
                        <a:rPr lang="en-BE"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rPr>
                        <a:t>Median sample size</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rgbClr val="E30613"/>
                    </a:solidFill>
                  </a:tcPr>
                </a:tc>
                <a:tc>
                  <a:txBody>
                    <a:bodyPr/>
                    <a:lstStyle/>
                    <a:p>
                      <a:pPr algn="ctr"/>
                      <a:r>
                        <a:rPr lang="en-BE" sz="1200" dirty="0">
                          <a:effectLst/>
                          <a:latin typeface="Calibri" panose="020F0502020204030204" pitchFamily="34" charset="0"/>
                          <a:ea typeface="Times New Roman" panose="02020603050405020304" pitchFamily="18" charset="0"/>
                          <a:cs typeface="Times New Roman" panose="02020603050405020304" pitchFamily="18" charset="0"/>
                        </a:rPr>
                        <a:t>261</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84129701"/>
                  </a:ext>
                </a:extLst>
              </a:tr>
              <a:tr h="358576">
                <a:tc>
                  <a:txBody>
                    <a:bodyPr/>
                    <a:lstStyle/>
                    <a:p>
                      <a:pPr marL="113665" marR="0" lvl="0" indent="0" algn="just" defTabSz="914400" eaLnBrk="1" fontAlgn="auto" latinLnBrk="0" hangingPunct="1">
                        <a:lnSpc>
                          <a:spcPct val="100000"/>
                        </a:lnSpc>
                        <a:spcBef>
                          <a:spcPts val="0"/>
                        </a:spcBef>
                        <a:spcAft>
                          <a:spcPts val="0"/>
                        </a:spcAft>
                        <a:buClrTx/>
                        <a:buSzTx/>
                        <a:buFontTx/>
                        <a:buNone/>
                        <a:tabLst/>
                        <a:defRPr/>
                      </a:pPr>
                      <a:r>
                        <a:rPr lang="en-GB" sz="1200" dirty="0">
                          <a:effectLst/>
                        </a:rPr>
                        <a:t>Study characteristic</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30613"/>
                    </a:solidFill>
                  </a:tcPr>
                </a:tc>
                <a:tc>
                  <a:txBody>
                    <a:bodyPr/>
                    <a:lstStyle/>
                    <a:p>
                      <a:pPr marL="113665" algn="just"/>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30613"/>
                    </a:solidFill>
                  </a:tcPr>
                </a:tc>
                <a:tc>
                  <a:txBody>
                    <a:bodyPr/>
                    <a:lstStyle/>
                    <a:p>
                      <a:pPr algn="ctr"/>
                      <a:r>
                        <a:rPr lang="en-BE" sz="12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N</a:t>
                      </a:r>
                      <a:endParaRPr lang="en-GB" sz="12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30613"/>
                    </a:solidFill>
                  </a:tcPr>
                </a:tc>
                <a:extLst>
                  <a:ext uri="{0D108BD9-81ED-4DB2-BD59-A6C34878D82A}">
                    <a16:rowId xmlns:a16="http://schemas.microsoft.com/office/drawing/2014/main" val="1437534143"/>
                  </a:ext>
                </a:extLst>
              </a:tr>
              <a:tr h="179288">
                <a:tc rowSpan="2">
                  <a:txBody>
                    <a:bodyPr/>
                    <a:lstStyle/>
                    <a:p>
                      <a:pPr marL="113665" algn="just"/>
                      <a:r>
                        <a:rPr lang="en-BE" sz="1200" dirty="0">
                          <a:effectLst/>
                          <a:latin typeface="Calibri" panose="020F0502020204030204" pitchFamily="34" charset="0"/>
                          <a:ea typeface="Times New Roman" panose="02020603050405020304" pitchFamily="18" charset="0"/>
                          <a:cs typeface="Times New Roman" panose="02020603050405020304" pitchFamily="18" charset="0"/>
                        </a:rPr>
                        <a:t>Unit of analysis</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30613"/>
                    </a:solidFill>
                  </a:tcPr>
                </a:tc>
                <a:tc>
                  <a:txBody>
                    <a:bodyPr/>
                    <a:lstStyle/>
                    <a:p>
                      <a:pPr marL="113665" algn="just"/>
                      <a:r>
                        <a:rPr lang="en-GB" sz="1200" b="1" dirty="0">
                          <a:solidFill>
                            <a:schemeClr val="lt1"/>
                          </a:solidFill>
                          <a:effectLst/>
                          <a:latin typeface="Calibri" panose="020F0502020204030204" pitchFamily="34" charset="0"/>
                          <a:cs typeface="Times New Roman" panose="02020603050405020304" pitchFamily="18" charset="0"/>
                        </a:rPr>
                        <a:t>Patient</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rgbClr val="E30613"/>
                    </a:solidFill>
                  </a:tcPr>
                </a:tc>
                <a:tc>
                  <a:txBody>
                    <a:bodyPr/>
                    <a:lstStyle/>
                    <a:p>
                      <a:pPr algn="ctr"/>
                      <a:r>
                        <a:rPr lang="en-GB" sz="1200" dirty="0">
                          <a:effectLst/>
                        </a:rPr>
                        <a:t>42</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555294785"/>
                  </a:ext>
                </a:extLst>
              </a:tr>
              <a:tr h="179288">
                <a:tc vMerge="1">
                  <a:txBody>
                    <a:bodyPr/>
                    <a:lstStyle/>
                    <a:p>
                      <a:pPr marL="113665" algn="just"/>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marL="113665" algn="just"/>
                      <a:r>
                        <a:rPr lang="en-GB" sz="1200" b="1" dirty="0">
                          <a:solidFill>
                            <a:schemeClr val="lt1"/>
                          </a:solidFill>
                          <a:effectLst/>
                          <a:latin typeface="Calibri" panose="020F0502020204030204" pitchFamily="34" charset="0"/>
                          <a:cs typeface="Times New Roman" panose="02020603050405020304" pitchFamily="18" charset="0"/>
                        </a:rPr>
                        <a:t>Tumour</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rgbClr val="E30613"/>
                    </a:solidFill>
                  </a:tcPr>
                </a:tc>
                <a:tc>
                  <a:txBody>
                    <a:bodyPr/>
                    <a:lstStyle/>
                    <a:p>
                      <a:pPr algn="ctr"/>
                      <a:r>
                        <a:rPr lang="en-GB" sz="1200" dirty="0">
                          <a:effectLst/>
                        </a:rPr>
                        <a:t>5 </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630507618"/>
                  </a:ext>
                </a:extLst>
              </a:tr>
              <a:tr h="179288">
                <a:tc rowSpan="2">
                  <a:txBody>
                    <a:bodyPr/>
                    <a:lstStyle/>
                    <a:p>
                      <a:pPr marL="113665" algn="just"/>
                      <a:r>
                        <a:rPr lang="en-BE" sz="1200" dirty="0">
                          <a:effectLst/>
                          <a:latin typeface="Calibri" panose="020F0502020204030204" pitchFamily="34" charset="0"/>
                          <a:ea typeface="Times New Roman" panose="02020603050405020304" pitchFamily="18" charset="0"/>
                          <a:cs typeface="Times New Roman" panose="02020603050405020304" pitchFamily="18" charset="0"/>
                        </a:rPr>
                        <a:t>Number of centers</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30613"/>
                    </a:solidFill>
                  </a:tcPr>
                </a:tc>
                <a:tc>
                  <a:txBody>
                    <a:bodyPr/>
                    <a:lstStyle/>
                    <a:p>
                      <a:pPr marL="113665" algn="just"/>
                      <a:r>
                        <a:rPr lang="en-GB" sz="1200" b="1" dirty="0">
                          <a:solidFill>
                            <a:schemeClr val="lt1"/>
                          </a:solidFill>
                          <a:effectLst/>
                          <a:latin typeface="Calibri" panose="020F0502020204030204" pitchFamily="34" charset="0"/>
                          <a:cs typeface="Times New Roman" panose="02020603050405020304" pitchFamily="18" charset="0"/>
                        </a:rPr>
                        <a:t>1</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rgbClr val="E30613"/>
                    </a:solidFill>
                  </a:tcPr>
                </a:tc>
                <a:tc>
                  <a:txBody>
                    <a:bodyPr/>
                    <a:lstStyle/>
                    <a:p>
                      <a:pPr algn="ctr"/>
                      <a:r>
                        <a:rPr lang="en-GB" sz="1200" dirty="0">
                          <a:effectLst/>
                        </a:rPr>
                        <a:t>37</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827373000"/>
                  </a:ext>
                </a:extLst>
              </a:tr>
              <a:tr h="179288">
                <a:tc vMerge="1">
                  <a:txBody>
                    <a:bodyPr/>
                    <a:lstStyle/>
                    <a:p>
                      <a:pPr marL="113665" algn="just"/>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marL="113665" algn="just"/>
                      <a:r>
                        <a:rPr lang="en-BE" sz="1200" b="1" dirty="0">
                          <a:solidFill>
                            <a:schemeClr val="lt1"/>
                          </a:solidFill>
                          <a:effectLst/>
                          <a:latin typeface="Calibri" panose="020F0502020204030204" pitchFamily="34" charset="0"/>
                          <a:cs typeface="Times New Roman" panose="02020603050405020304" pitchFamily="18" charset="0"/>
                        </a:rPr>
                        <a:t>&gt;1</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rgbClr val="E30613"/>
                    </a:solidFill>
                  </a:tcPr>
                </a:tc>
                <a:tc>
                  <a:txBody>
                    <a:bodyPr/>
                    <a:lstStyle/>
                    <a:p>
                      <a:pPr algn="ctr"/>
                      <a:r>
                        <a:rPr lang="en-BE" sz="1200" dirty="0">
                          <a:effectLst/>
                        </a:rPr>
                        <a:t>10</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715463206"/>
                  </a:ext>
                </a:extLst>
              </a:tr>
              <a:tr h="179288">
                <a:tc rowSpan="4">
                  <a:txBody>
                    <a:bodyPr/>
                    <a:lstStyle/>
                    <a:p>
                      <a:pPr marL="113665" algn="just"/>
                      <a:r>
                        <a:rPr lang="en-BE" sz="1200" dirty="0">
                          <a:effectLst/>
                          <a:latin typeface="Calibri" panose="020F0502020204030204" pitchFamily="34" charset="0"/>
                          <a:ea typeface="Times New Roman" panose="02020603050405020304" pitchFamily="18" charset="0"/>
                          <a:cs typeface="Times New Roman" panose="02020603050405020304" pitchFamily="18" charset="0"/>
                        </a:rPr>
                        <a:t>Type of centre</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30613"/>
                    </a:solidFill>
                  </a:tcPr>
                </a:tc>
                <a:tc>
                  <a:txBody>
                    <a:bodyPr/>
                    <a:lstStyle/>
                    <a:p>
                      <a:pPr marL="113665" algn="just"/>
                      <a:r>
                        <a:rPr lang="en-GB" sz="1200" b="1" dirty="0">
                          <a:solidFill>
                            <a:schemeClr val="lt1"/>
                          </a:solidFill>
                          <a:effectLst/>
                          <a:latin typeface="Calibri" panose="020F0502020204030204" pitchFamily="34" charset="0"/>
                          <a:cs typeface="Times New Roman" panose="02020603050405020304" pitchFamily="18" charset="0"/>
                        </a:rPr>
                        <a:t>Oncology centre</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rgbClr val="E30613"/>
                    </a:solidFill>
                  </a:tcPr>
                </a:tc>
                <a:tc>
                  <a:txBody>
                    <a:bodyPr/>
                    <a:lstStyle/>
                    <a:p>
                      <a:pPr algn="ctr"/>
                      <a:r>
                        <a:rPr lang="en-GB" sz="1200" dirty="0">
                          <a:effectLst/>
                        </a:rPr>
                        <a:t>35</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2529937188"/>
                  </a:ext>
                </a:extLst>
              </a:tr>
              <a:tr h="179288">
                <a:tc vMerge="1">
                  <a:txBody>
                    <a:bodyPr/>
                    <a:lstStyle/>
                    <a:p>
                      <a:pPr marL="113665" algn="just"/>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marL="113665" algn="just"/>
                      <a:r>
                        <a:rPr lang="en-GB" sz="1200" b="1" dirty="0">
                          <a:solidFill>
                            <a:schemeClr val="lt1"/>
                          </a:solidFill>
                          <a:effectLst/>
                          <a:latin typeface="Calibri" panose="020F0502020204030204" pitchFamily="34" charset="0"/>
                          <a:cs typeface="Times New Roman" panose="02020603050405020304" pitchFamily="18" charset="0"/>
                        </a:rPr>
                        <a:t>Non-oncology</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algn="ctr"/>
                      <a:r>
                        <a:rPr lang="en-GB" sz="1200" dirty="0">
                          <a:effectLst/>
                        </a:rPr>
                        <a:t>2 </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chemeClr val="accent2">
                        <a:lumMod val="20000"/>
                        <a:lumOff val="80000"/>
                      </a:schemeClr>
                    </a:solidFill>
                  </a:tcPr>
                </a:tc>
                <a:extLst>
                  <a:ext uri="{0D108BD9-81ED-4DB2-BD59-A6C34878D82A}">
                    <a16:rowId xmlns:a16="http://schemas.microsoft.com/office/drawing/2014/main" val="4225800994"/>
                  </a:ext>
                </a:extLst>
              </a:tr>
              <a:tr h="179288">
                <a:tc vMerge="1">
                  <a:txBody>
                    <a:bodyPr/>
                    <a:lstStyle/>
                    <a:p>
                      <a:pPr marL="113665" algn="just"/>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marL="113665" algn="just"/>
                      <a:r>
                        <a:rPr lang="en-GB" sz="1200" b="1" dirty="0">
                          <a:solidFill>
                            <a:schemeClr val="lt1"/>
                          </a:solidFill>
                          <a:effectLst/>
                          <a:latin typeface="Calibri" panose="020F0502020204030204" pitchFamily="34" charset="0"/>
                          <a:cs typeface="Times New Roman" panose="02020603050405020304" pitchFamily="18" charset="0"/>
                        </a:rPr>
                        <a:t>Both</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algn="ctr"/>
                      <a:r>
                        <a:rPr lang="en-GB" sz="1200" dirty="0">
                          <a:effectLst/>
                        </a:rPr>
                        <a:t>4</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chemeClr val="accent2">
                        <a:lumMod val="20000"/>
                        <a:lumOff val="80000"/>
                      </a:schemeClr>
                    </a:solidFill>
                  </a:tcPr>
                </a:tc>
                <a:extLst>
                  <a:ext uri="{0D108BD9-81ED-4DB2-BD59-A6C34878D82A}">
                    <a16:rowId xmlns:a16="http://schemas.microsoft.com/office/drawing/2014/main" val="2590642386"/>
                  </a:ext>
                </a:extLst>
              </a:tr>
              <a:tr h="179288">
                <a:tc vMerge="1">
                  <a:txBody>
                    <a:bodyPr/>
                    <a:lstStyle/>
                    <a:p>
                      <a:pPr marL="113665" algn="just"/>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marL="113665" algn="just"/>
                      <a:r>
                        <a:rPr lang="en-GB" sz="1200" b="1" dirty="0">
                          <a:solidFill>
                            <a:schemeClr val="lt1"/>
                          </a:solidFill>
                          <a:effectLst/>
                          <a:latin typeface="Calibri" panose="020F0502020204030204" pitchFamily="34" charset="0"/>
                          <a:cs typeface="Times New Roman" panose="02020603050405020304" pitchFamily="18" charset="0"/>
                        </a:rPr>
                        <a:t>Unclear</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rgbClr val="E30613"/>
                    </a:solidFill>
                  </a:tcPr>
                </a:tc>
                <a:tc>
                  <a:txBody>
                    <a:bodyPr/>
                    <a:lstStyle/>
                    <a:p>
                      <a:pPr algn="ctr"/>
                      <a:r>
                        <a:rPr lang="en-GB" sz="1200" dirty="0">
                          <a:effectLst/>
                        </a:rPr>
                        <a:t>6</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11932739"/>
                  </a:ext>
                </a:extLst>
              </a:tr>
              <a:tr h="179288">
                <a:tc rowSpan="2">
                  <a:txBody>
                    <a:bodyPr/>
                    <a:lstStyle/>
                    <a:p>
                      <a:pPr marL="113665" algn="just"/>
                      <a:r>
                        <a:rPr lang="en-BE" sz="1200" dirty="0">
                          <a:effectLst/>
                          <a:latin typeface="Calibri" panose="020F0502020204030204" pitchFamily="34" charset="0"/>
                          <a:ea typeface="Times New Roman" panose="02020603050405020304" pitchFamily="18" charset="0"/>
                          <a:cs typeface="Times New Roman" panose="02020603050405020304" pitchFamily="18" charset="0"/>
                        </a:rPr>
                        <a:t>ADNEX version</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30613"/>
                    </a:solidFill>
                  </a:tcPr>
                </a:tc>
                <a:tc>
                  <a:txBody>
                    <a:bodyPr/>
                    <a:lstStyle/>
                    <a:p>
                      <a:pPr marL="113665" algn="just"/>
                      <a:r>
                        <a:rPr lang="en-BE" sz="1200" b="1" dirty="0">
                          <a:solidFill>
                            <a:schemeClr val="lt1"/>
                          </a:solidFill>
                          <a:effectLst/>
                          <a:latin typeface="Calibri" panose="020F0502020204030204" pitchFamily="34" charset="0"/>
                          <a:cs typeface="Times New Roman" panose="02020603050405020304" pitchFamily="18" charset="0"/>
                        </a:rPr>
                        <a:t>With </a:t>
                      </a:r>
                      <a:r>
                        <a:rPr lang="en-GB" sz="1200" b="1" dirty="0">
                          <a:solidFill>
                            <a:schemeClr val="lt1"/>
                          </a:solidFill>
                          <a:effectLst/>
                          <a:latin typeface="Calibri" panose="020F0502020204030204" pitchFamily="34" charset="0"/>
                          <a:cs typeface="Times New Roman" panose="02020603050405020304" pitchFamily="18" charset="0"/>
                        </a:rPr>
                        <a:t>CA125</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rgbClr val="E30613"/>
                    </a:solidFill>
                  </a:tcPr>
                </a:tc>
                <a:tc>
                  <a:txBody>
                    <a:bodyPr/>
                    <a:lstStyle/>
                    <a:p>
                      <a:pPr algn="ctr"/>
                      <a:r>
                        <a:rPr lang="en-GB" sz="1200" dirty="0">
                          <a:effectLst/>
                        </a:rPr>
                        <a:t>37</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772322576"/>
                  </a:ext>
                </a:extLst>
              </a:tr>
              <a:tr h="179288">
                <a:tc vMerge="1">
                  <a:txBody>
                    <a:bodyPr/>
                    <a:lstStyle/>
                    <a:p>
                      <a:pPr marL="113665" algn="just"/>
                      <a:endParaRPr lang="en-GB"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marL="113665" algn="just"/>
                      <a:r>
                        <a:rPr lang="en-BE" sz="1200" b="1" dirty="0">
                          <a:solidFill>
                            <a:schemeClr val="lt1"/>
                          </a:solidFill>
                          <a:effectLst/>
                          <a:latin typeface="Calibri" panose="020F0502020204030204" pitchFamily="34" charset="0"/>
                          <a:cs typeface="Times New Roman" panose="02020603050405020304" pitchFamily="18" charset="0"/>
                        </a:rPr>
                        <a:t>W</a:t>
                      </a:r>
                      <a:r>
                        <a:rPr lang="en-GB" sz="1200" b="1" dirty="0" err="1">
                          <a:solidFill>
                            <a:schemeClr val="lt1"/>
                          </a:solidFill>
                          <a:effectLst/>
                          <a:latin typeface="Calibri" panose="020F0502020204030204" pitchFamily="34" charset="0"/>
                          <a:cs typeface="Times New Roman" panose="02020603050405020304" pitchFamily="18" charset="0"/>
                        </a:rPr>
                        <a:t>ithout</a:t>
                      </a:r>
                      <a:r>
                        <a:rPr lang="en-GB" sz="1200" b="1" dirty="0">
                          <a:solidFill>
                            <a:schemeClr val="lt1"/>
                          </a:solidFill>
                          <a:effectLst/>
                          <a:latin typeface="Calibri" panose="020F0502020204030204" pitchFamily="34" charset="0"/>
                          <a:cs typeface="Times New Roman" panose="02020603050405020304" pitchFamily="18" charset="0"/>
                        </a:rPr>
                        <a:t> CA125</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rgbClr val="E30613"/>
                    </a:solidFill>
                  </a:tcPr>
                </a:tc>
                <a:tc>
                  <a:txBody>
                    <a:bodyPr/>
                    <a:lstStyle/>
                    <a:p>
                      <a:pPr algn="ctr"/>
                      <a:r>
                        <a:rPr lang="en-GB" sz="1200" dirty="0">
                          <a:effectLst/>
                        </a:rPr>
                        <a:t>19</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9361756"/>
                  </a:ext>
                </a:extLst>
              </a:tr>
              <a:tr h="179288">
                <a:tc rowSpan="2">
                  <a:txBody>
                    <a:bodyPr/>
                    <a:lstStyle/>
                    <a:p>
                      <a:pPr marL="113665" algn="just"/>
                      <a:r>
                        <a:rPr lang="en-BE" sz="1200" dirty="0">
                          <a:effectLst/>
                          <a:latin typeface="Calibri" panose="020F0502020204030204" pitchFamily="34" charset="0"/>
                          <a:ea typeface="Times New Roman" panose="02020603050405020304" pitchFamily="18" charset="0"/>
                          <a:cs typeface="Times New Roman" panose="02020603050405020304" pitchFamily="18" charset="0"/>
                        </a:rPr>
                        <a:t>Selection based on histology</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30613"/>
                    </a:solidFill>
                  </a:tcPr>
                </a:tc>
                <a:tc>
                  <a:txBody>
                    <a:bodyPr/>
                    <a:lstStyle/>
                    <a:p>
                      <a:pPr marL="113665" algn="just"/>
                      <a:r>
                        <a:rPr lang="en-BE"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rPr>
                        <a:t>No</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rgbClr val="E30613"/>
                    </a:solidFill>
                  </a:tcPr>
                </a:tc>
                <a:tc>
                  <a:txBody>
                    <a:bodyPr/>
                    <a:lstStyle/>
                    <a:p>
                      <a:pPr algn="ctr"/>
                      <a:r>
                        <a:rPr lang="en-BE" sz="1200" dirty="0">
                          <a:effectLst/>
                          <a:latin typeface="Calibri" panose="020F0502020204030204" pitchFamily="34" charset="0"/>
                          <a:ea typeface="Times New Roman" panose="02020603050405020304" pitchFamily="18" charset="0"/>
                          <a:cs typeface="Times New Roman" panose="02020603050405020304" pitchFamily="18" charset="0"/>
                        </a:rPr>
                        <a:t>39</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231135310"/>
                  </a:ext>
                </a:extLst>
              </a:tr>
              <a:tr h="179288">
                <a:tc vMerge="1">
                  <a:txBody>
                    <a:bodyPr/>
                    <a:lstStyle/>
                    <a:p>
                      <a:pPr marL="113665" algn="just"/>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marL="113665" algn="just"/>
                      <a:r>
                        <a:rPr lang="en-BE"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rPr>
                        <a:t>Yes</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rgbClr val="E30613"/>
                    </a:solidFill>
                  </a:tcPr>
                </a:tc>
                <a:tc>
                  <a:txBody>
                    <a:bodyPr/>
                    <a:lstStyle/>
                    <a:p>
                      <a:pPr algn="ctr"/>
                      <a:r>
                        <a:rPr lang="en-BE" sz="1200" dirty="0">
                          <a:effectLst/>
                          <a:latin typeface="Calibri" panose="020F0502020204030204" pitchFamily="34" charset="0"/>
                          <a:ea typeface="Times New Roman" panose="02020603050405020304" pitchFamily="18" charset="0"/>
                          <a:cs typeface="Times New Roman" panose="02020603050405020304" pitchFamily="18" charset="0"/>
                        </a:rPr>
                        <a:t>8</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B w="381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56407458"/>
                  </a:ext>
                </a:extLst>
              </a:tr>
              <a:tr h="179288">
                <a:tc rowSpan="2">
                  <a:txBody>
                    <a:bodyPr/>
                    <a:lstStyle/>
                    <a:p>
                      <a:pPr marL="113665" algn="just"/>
                      <a:r>
                        <a:rPr lang="en-BE" sz="1200" dirty="0">
                          <a:effectLst/>
                          <a:latin typeface="Calibri" panose="020F0502020204030204" pitchFamily="34" charset="0"/>
                          <a:ea typeface="Times New Roman" panose="02020603050405020304" pitchFamily="18" charset="0"/>
                          <a:cs typeface="Times New Roman" panose="02020603050405020304" pitchFamily="18" charset="0"/>
                        </a:rPr>
                        <a:t>Risk of bias</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rgbClr val="E30613"/>
                    </a:solidFill>
                  </a:tcPr>
                </a:tc>
                <a:tc>
                  <a:txBody>
                    <a:bodyPr/>
                    <a:lstStyle/>
                    <a:p>
                      <a:pPr marL="113665" algn="just"/>
                      <a:r>
                        <a:rPr lang="en-BE"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rPr>
                        <a:t>High or unclear</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rgbClr val="E30613"/>
                    </a:solidFill>
                  </a:tcPr>
                </a:tc>
                <a:tc>
                  <a:txBody>
                    <a:bodyPr/>
                    <a:lstStyle/>
                    <a:p>
                      <a:pPr algn="ctr"/>
                      <a:r>
                        <a:rPr lang="en-BE" sz="1200" dirty="0">
                          <a:effectLst/>
                          <a:latin typeface="Calibri" panose="020F0502020204030204" pitchFamily="34" charset="0"/>
                          <a:ea typeface="Times New Roman" panose="02020603050405020304" pitchFamily="18" charset="0"/>
                          <a:cs typeface="Times New Roman" panose="02020603050405020304" pitchFamily="18" charset="0"/>
                        </a:rPr>
                        <a:t>45</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lnT w="38100" cap="flat" cmpd="sng" algn="ctr">
                      <a:solidFill>
                        <a:schemeClr val="bg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734554916"/>
                  </a:ext>
                </a:extLst>
              </a:tr>
              <a:tr h="179288">
                <a:tc vMerge="1">
                  <a:txBody>
                    <a:bodyPr/>
                    <a:lstStyle/>
                    <a:p>
                      <a:pPr marL="113665" algn="just"/>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marL="113665" algn="just"/>
                      <a:r>
                        <a:rPr lang="en-BE"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rPr>
                        <a:t>Low</a:t>
                      </a:r>
                      <a:endParaRPr lang="en-GB" sz="1200" b="1" dirty="0">
                        <a:solidFill>
                          <a:schemeClr val="lt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rgbClr val="E30613"/>
                    </a:solidFill>
                  </a:tcPr>
                </a:tc>
                <a:tc>
                  <a:txBody>
                    <a:bodyPr/>
                    <a:lstStyle/>
                    <a:p>
                      <a:pPr algn="ctr"/>
                      <a:r>
                        <a:rPr lang="en-BE" sz="1200" dirty="0">
                          <a:effectLst/>
                          <a:latin typeface="Calibri" panose="020F0502020204030204" pitchFamily="34" charset="0"/>
                          <a:ea typeface="Times New Roman" panose="02020603050405020304" pitchFamily="18" charset="0"/>
                          <a:cs typeface="Times New Roman" panose="02020603050405020304" pitchFamily="18" charset="0"/>
                        </a:rPr>
                        <a:t>2</a:t>
                      </a:r>
                      <a:endParaRPr lang="en-GB"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1790" marR="41790" marT="0" marB="0" anchor="ctr">
                    <a:solidFill>
                      <a:schemeClr val="accent2">
                        <a:lumMod val="20000"/>
                        <a:lumOff val="80000"/>
                      </a:schemeClr>
                    </a:solidFill>
                  </a:tcPr>
                </a:tc>
                <a:extLst>
                  <a:ext uri="{0D108BD9-81ED-4DB2-BD59-A6C34878D82A}">
                    <a16:rowId xmlns:a16="http://schemas.microsoft.com/office/drawing/2014/main" val="1072368720"/>
                  </a:ext>
                </a:extLst>
              </a:tr>
            </a:tbl>
          </a:graphicData>
        </a:graphic>
      </p:graphicFrame>
      <p:grpSp>
        <p:nvGrpSpPr>
          <p:cNvPr id="17" name="Group 16">
            <a:extLst>
              <a:ext uri="{FF2B5EF4-FFF2-40B4-BE49-F238E27FC236}">
                <a16:creationId xmlns:a16="http://schemas.microsoft.com/office/drawing/2014/main" id="{7ABC2F2A-D564-6F2C-EB8D-83D99CE73C07}"/>
              </a:ext>
            </a:extLst>
          </p:cNvPr>
          <p:cNvGrpSpPr/>
          <p:nvPr/>
        </p:nvGrpSpPr>
        <p:grpSpPr>
          <a:xfrm>
            <a:off x="3594044" y="250849"/>
            <a:ext cx="5549956" cy="4855660"/>
            <a:chOff x="3594044" y="250849"/>
            <a:chExt cx="5549956" cy="4855660"/>
          </a:xfrm>
        </p:grpSpPr>
        <p:pic>
          <p:nvPicPr>
            <p:cNvPr id="8" name="Picture 7" descr="A graph of a number of studies&#10;&#10;Description automatically generated with medium confidence">
              <a:extLst>
                <a:ext uri="{FF2B5EF4-FFF2-40B4-BE49-F238E27FC236}">
                  <a16:creationId xmlns:a16="http://schemas.microsoft.com/office/drawing/2014/main" id="{A222D1F6-1BF5-742F-B0B5-96F64D2BE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044" y="250849"/>
              <a:ext cx="5549956" cy="4855660"/>
            </a:xfrm>
            <a:prstGeom prst="rect">
              <a:avLst/>
            </a:prstGeom>
          </p:spPr>
        </p:pic>
        <p:pic>
          <p:nvPicPr>
            <p:cNvPr id="15" name="Picture 14" descr="A graph of a number of studies&#10;&#10;Description automatically generated with medium confidence">
              <a:extLst>
                <a:ext uri="{FF2B5EF4-FFF2-40B4-BE49-F238E27FC236}">
                  <a16:creationId xmlns:a16="http://schemas.microsoft.com/office/drawing/2014/main" id="{9B6D9C5A-FB21-3540-171D-1E9E602EE1F1}"/>
                </a:ext>
              </a:extLst>
            </p:cNvPr>
            <p:cNvPicPr>
              <a:picLocks noChangeAspect="1"/>
            </p:cNvPicPr>
            <p:nvPr/>
          </p:nvPicPr>
          <p:blipFill rotWithShape="1">
            <a:blip r:embed="rId3">
              <a:extLst>
                <a:ext uri="{28A0092B-C50C-407E-A947-70E740481C1C}">
                  <a14:useLocalDpi xmlns:a14="http://schemas.microsoft.com/office/drawing/2010/main" val="0"/>
                </a:ext>
              </a:extLst>
            </a:blip>
            <a:srcRect t="3644" b="85771"/>
            <a:stretch/>
          </p:blipFill>
          <p:spPr>
            <a:xfrm>
              <a:off x="3680497" y="669925"/>
              <a:ext cx="5455006" cy="505173"/>
            </a:xfrm>
            <a:prstGeom prst="rect">
              <a:avLst/>
            </a:prstGeom>
          </p:spPr>
        </p:pic>
        <p:sp>
          <p:nvSpPr>
            <p:cNvPr id="16" name="Rectangle 15">
              <a:extLst>
                <a:ext uri="{FF2B5EF4-FFF2-40B4-BE49-F238E27FC236}">
                  <a16:creationId xmlns:a16="http://schemas.microsoft.com/office/drawing/2014/main" id="{A44B311A-07A1-0951-00BF-0A71AC59C326}"/>
                </a:ext>
              </a:extLst>
            </p:cNvPr>
            <p:cNvSpPr/>
            <p:nvPr/>
          </p:nvSpPr>
          <p:spPr>
            <a:xfrm>
              <a:off x="4572000" y="365125"/>
              <a:ext cx="21336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8" name="Rectangle 17">
            <a:extLst>
              <a:ext uri="{FF2B5EF4-FFF2-40B4-BE49-F238E27FC236}">
                <a16:creationId xmlns:a16="http://schemas.microsoft.com/office/drawing/2014/main" id="{2A4D6299-1CB3-4599-E964-3C8D980CD5B0}"/>
              </a:ext>
            </a:extLst>
          </p:cNvPr>
          <p:cNvSpPr/>
          <p:nvPr/>
        </p:nvSpPr>
        <p:spPr>
          <a:xfrm>
            <a:off x="3632552" y="1196805"/>
            <a:ext cx="5455006" cy="505173"/>
          </a:xfrm>
          <a:prstGeom prst="rect">
            <a:avLst/>
          </a:prstGeom>
          <a:noFill/>
          <a:ln w="38100">
            <a:solidFill>
              <a:srgbClr val="E306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
        <p:nvSpPr>
          <p:cNvPr id="22" name="TextBox 21">
            <a:extLst>
              <a:ext uri="{FF2B5EF4-FFF2-40B4-BE49-F238E27FC236}">
                <a16:creationId xmlns:a16="http://schemas.microsoft.com/office/drawing/2014/main" id="{5E6453D7-7B75-42E7-CFE4-17768D3CDF58}"/>
              </a:ext>
            </a:extLst>
          </p:cNvPr>
          <p:cNvSpPr txBox="1"/>
          <p:nvPr/>
        </p:nvSpPr>
        <p:spPr>
          <a:xfrm>
            <a:off x="5372100" y="187305"/>
            <a:ext cx="4038600" cy="400110"/>
          </a:xfrm>
          <a:prstGeom prst="rect">
            <a:avLst/>
          </a:prstGeom>
          <a:noFill/>
        </p:spPr>
        <p:txBody>
          <a:bodyPr wrap="square" rtlCol="0">
            <a:spAutoFit/>
          </a:bodyPr>
          <a:lstStyle/>
          <a:p>
            <a:r>
              <a:rPr lang="en-BE" sz="2000" b="1" dirty="0">
                <a:solidFill>
                  <a:srgbClr val="FF0000"/>
                </a:solidFill>
              </a:rPr>
              <a:t>General AUC = 0.93</a:t>
            </a:r>
            <a:endParaRPr lang="en-GB" sz="2000" b="1" dirty="0">
              <a:solidFill>
                <a:srgbClr val="FF0000"/>
              </a:solidFill>
            </a:endParaRPr>
          </a:p>
        </p:txBody>
      </p:sp>
      <p:sp>
        <p:nvSpPr>
          <p:cNvPr id="3" name="Rectangle 2">
            <a:extLst>
              <a:ext uri="{FF2B5EF4-FFF2-40B4-BE49-F238E27FC236}">
                <a16:creationId xmlns:a16="http://schemas.microsoft.com/office/drawing/2014/main" id="{6F43481F-B2D3-38EB-214C-3378DD2AF252}"/>
              </a:ext>
            </a:extLst>
          </p:cNvPr>
          <p:cNvSpPr/>
          <p:nvPr/>
        </p:nvSpPr>
        <p:spPr>
          <a:xfrm>
            <a:off x="3657600" y="4457424"/>
            <a:ext cx="5455006" cy="152400"/>
          </a:xfrm>
          <a:prstGeom prst="rect">
            <a:avLst/>
          </a:prstGeom>
          <a:noFill/>
          <a:ln w="19050">
            <a:solidFill>
              <a:srgbClr val="E306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54338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4181" y="319797"/>
            <a:ext cx="3060700" cy="611505"/>
          </a:xfrm>
          <a:prstGeom prst="rect">
            <a:avLst/>
          </a:prstGeom>
        </p:spPr>
        <p:txBody>
          <a:bodyPr vert="horz" wrap="square" lIns="0" tIns="0" rIns="0" bIns="0" rtlCol="0">
            <a:spAutoFit/>
          </a:bodyPr>
          <a:lstStyle/>
          <a:p>
            <a:pPr marL="12700">
              <a:lnSpc>
                <a:spcPct val="100000"/>
              </a:lnSpc>
            </a:pPr>
            <a:r>
              <a:rPr sz="3600" spc="-5" dirty="0"/>
              <a:t>C</a:t>
            </a:r>
            <a:r>
              <a:rPr sz="3600" dirty="0"/>
              <a:t>on</a:t>
            </a:r>
            <a:r>
              <a:rPr sz="3600" spc="-100" dirty="0"/>
              <a:t>c</a:t>
            </a:r>
            <a:r>
              <a:rPr sz="3600" dirty="0"/>
              <a:t>lu</a:t>
            </a:r>
            <a:r>
              <a:rPr sz="3600" spc="-5" dirty="0"/>
              <a:t>s</a:t>
            </a:r>
            <a:r>
              <a:rPr sz="3600" dirty="0"/>
              <a:t>ions</a:t>
            </a:r>
          </a:p>
        </p:txBody>
      </p:sp>
      <p:sp>
        <p:nvSpPr>
          <p:cNvPr id="3" name="object 3"/>
          <p:cNvSpPr/>
          <p:nvPr/>
        </p:nvSpPr>
        <p:spPr>
          <a:xfrm>
            <a:off x="0" y="915923"/>
            <a:ext cx="3671570" cy="180340"/>
          </a:xfrm>
          <a:custGeom>
            <a:avLst/>
            <a:gdLst/>
            <a:ahLst/>
            <a:cxnLst/>
            <a:rect l="l" t="t" r="r" b="b"/>
            <a:pathLst>
              <a:path w="3671570" h="180340">
                <a:moveTo>
                  <a:pt x="0" y="179832"/>
                </a:moveTo>
                <a:lnTo>
                  <a:pt x="3671316" y="179832"/>
                </a:lnTo>
                <a:lnTo>
                  <a:pt x="3671316" y="0"/>
                </a:lnTo>
                <a:lnTo>
                  <a:pt x="0" y="0"/>
                </a:lnTo>
                <a:lnTo>
                  <a:pt x="0" y="179832"/>
                </a:lnTo>
                <a:close/>
              </a:path>
            </a:pathLst>
          </a:custGeom>
          <a:solidFill>
            <a:srgbClr val="E30613"/>
          </a:solidFill>
        </p:spPr>
        <p:txBody>
          <a:bodyPr wrap="square" lIns="0" tIns="0" rIns="0" bIns="0" rtlCol="0"/>
          <a:lstStyle/>
          <a:p>
            <a:endParaRPr/>
          </a:p>
        </p:txBody>
      </p:sp>
      <p:sp>
        <p:nvSpPr>
          <p:cNvPr id="4" name="object 4"/>
          <p:cNvSpPr txBox="1"/>
          <p:nvPr/>
        </p:nvSpPr>
        <p:spPr>
          <a:xfrm>
            <a:off x="243840" y="3952240"/>
            <a:ext cx="6309360" cy="984885"/>
          </a:xfrm>
          <a:prstGeom prst="rect">
            <a:avLst/>
          </a:prstGeom>
        </p:spPr>
        <p:txBody>
          <a:bodyPr vert="horz" wrap="square" lIns="0" tIns="0" rIns="0" bIns="0" rtlCol="0">
            <a:spAutoFit/>
          </a:bodyPr>
          <a:lstStyle/>
          <a:p>
            <a:pPr marL="12700">
              <a:lnSpc>
                <a:spcPct val="100000"/>
              </a:lnSpc>
            </a:pPr>
            <a:r>
              <a:rPr lang="en-BE" sz="1600" b="1" spc="-5" dirty="0">
                <a:solidFill>
                  <a:srgbClr val="FF0000"/>
                </a:solidFill>
                <a:latin typeface="Arial"/>
                <a:cs typeface="Arial"/>
              </a:rPr>
              <a:t>Room for improvement in methodology reporting and risk of bias </a:t>
            </a:r>
          </a:p>
          <a:p>
            <a:pPr marL="755650" lvl="1" indent="-285750">
              <a:buClr>
                <a:srgbClr val="E30613"/>
              </a:buClr>
              <a:buFont typeface="Wingdings" panose="05000000000000000000" pitchFamily="2" charset="2"/>
              <a:buChar char="ü"/>
            </a:pPr>
            <a:r>
              <a:rPr lang="en-BE" sz="1600" spc="-5" dirty="0">
                <a:latin typeface="Arial"/>
                <a:cs typeface="Arial"/>
              </a:rPr>
              <a:t>Avoid complete case analysis</a:t>
            </a:r>
          </a:p>
          <a:p>
            <a:pPr marL="755650" lvl="1" indent="-285750">
              <a:buClr>
                <a:srgbClr val="E30613"/>
              </a:buClr>
              <a:buFont typeface="Wingdings" panose="05000000000000000000" pitchFamily="2" charset="2"/>
              <a:buChar char="ü"/>
            </a:pPr>
            <a:r>
              <a:rPr lang="en-BE" sz="1600" spc="-5" dirty="0">
                <a:latin typeface="Arial"/>
                <a:cs typeface="Arial"/>
              </a:rPr>
              <a:t>Rationale for sample size</a:t>
            </a:r>
          </a:p>
          <a:p>
            <a:pPr marL="755650" lvl="1" indent="-285750">
              <a:buClr>
                <a:srgbClr val="E30613"/>
              </a:buClr>
              <a:buFont typeface="Wingdings" panose="05000000000000000000" pitchFamily="2" charset="2"/>
              <a:buChar char="ü"/>
            </a:pPr>
            <a:r>
              <a:rPr lang="en-BE" sz="1600" spc="-5" dirty="0">
                <a:latin typeface="Arial"/>
                <a:cs typeface="Arial"/>
              </a:rPr>
              <a:t>Report calibration		</a:t>
            </a:r>
          </a:p>
        </p:txBody>
      </p:sp>
      <p:sp>
        <p:nvSpPr>
          <p:cNvPr id="6" name="TextBox 5">
            <a:extLst>
              <a:ext uri="{FF2B5EF4-FFF2-40B4-BE49-F238E27FC236}">
                <a16:creationId xmlns:a16="http://schemas.microsoft.com/office/drawing/2014/main" id="{E37697DB-6FC3-EB84-4D68-1BBDE8ACF7E8}"/>
              </a:ext>
            </a:extLst>
          </p:cNvPr>
          <p:cNvSpPr txBox="1"/>
          <p:nvPr/>
        </p:nvSpPr>
        <p:spPr>
          <a:xfrm>
            <a:off x="220980" y="1127125"/>
            <a:ext cx="6019800" cy="923330"/>
          </a:xfrm>
          <a:prstGeom prst="rect">
            <a:avLst/>
          </a:prstGeom>
          <a:noFill/>
        </p:spPr>
        <p:txBody>
          <a:bodyPr wrap="square">
            <a:spAutoFit/>
          </a:bodyPr>
          <a:lstStyle/>
          <a:p>
            <a:pPr marL="12700">
              <a:lnSpc>
                <a:spcPct val="100000"/>
              </a:lnSpc>
            </a:pPr>
            <a:r>
              <a:rPr lang="en-GB" sz="1800" b="1" spc="-5" dirty="0">
                <a:solidFill>
                  <a:srgbClr val="FF0000"/>
                </a:solidFill>
                <a:latin typeface="Arial"/>
                <a:cs typeface="Arial"/>
              </a:rPr>
              <a:t>The ADNEX model exhibit</a:t>
            </a:r>
            <a:r>
              <a:rPr lang="en-BE" sz="1800" b="1" spc="-5" dirty="0">
                <a:solidFill>
                  <a:srgbClr val="FF0000"/>
                </a:solidFill>
                <a:latin typeface="Arial"/>
                <a:cs typeface="Arial"/>
              </a:rPr>
              <a:t>s</a:t>
            </a:r>
            <a:r>
              <a:rPr lang="en-GB" sz="1800" b="1" spc="-5" dirty="0">
                <a:solidFill>
                  <a:srgbClr val="FF0000"/>
                </a:solidFill>
                <a:latin typeface="Arial"/>
                <a:cs typeface="Arial"/>
              </a:rPr>
              <a:t> robust </a:t>
            </a:r>
            <a:r>
              <a:rPr lang="en-BE" sz="1800" b="1" spc="-5" dirty="0">
                <a:solidFill>
                  <a:srgbClr val="FF0000"/>
                </a:solidFill>
                <a:latin typeface="Arial"/>
                <a:cs typeface="Arial"/>
              </a:rPr>
              <a:t>discrimination</a:t>
            </a:r>
            <a:r>
              <a:rPr lang="en-GB" sz="1800" b="1" spc="-5" dirty="0">
                <a:solidFill>
                  <a:srgbClr val="FF0000"/>
                </a:solidFill>
                <a:latin typeface="Arial"/>
                <a:cs typeface="Arial"/>
              </a:rPr>
              <a:t> between benign and malignant tumours across various settings and populations</a:t>
            </a:r>
            <a:r>
              <a:rPr lang="en-BE" sz="1800" b="1" spc="-5" dirty="0">
                <a:solidFill>
                  <a:srgbClr val="FF0000"/>
                </a:solidFill>
                <a:latin typeface="Arial"/>
                <a:cs typeface="Arial"/>
              </a:rPr>
              <a:t>.</a:t>
            </a:r>
          </a:p>
        </p:txBody>
      </p:sp>
      <p:grpSp>
        <p:nvGrpSpPr>
          <p:cNvPr id="5" name="Group 4">
            <a:extLst>
              <a:ext uri="{FF2B5EF4-FFF2-40B4-BE49-F238E27FC236}">
                <a16:creationId xmlns:a16="http://schemas.microsoft.com/office/drawing/2014/main" id="{76FDEA7D-F09E-99F0-2234-0A81ED96E0CB}"/>
              </a:ext>
            </a:extLst>
          </p:cNvPr>
          <p:cNvGrpSpPr/>
          <p:nvPr/>
        </p:nvGrpSpPr>
        <p:grpSpPr>
          <a:xfrm>
            <a:off x="6537960" y="3870325"/>
            <a:ext cx="1074420" cy="1131785"/>
            <a:chOff x="4335780" y="1932226"/>
            <a:chExt cx="1074420" cy="932766"/>
          </a:xfrm>
        </p:grpSpPr>
        <p:cxnSp>
          <p:nvCxnSpPr>
            <p:cNvPr id="16" name="Connector: Elbow 15">
              <a:extLst>
                <a:ext uri="{FF2B5EF4-FFF2-40B4-BE49-F238E27FC236}">
                  <a16:creationId xmlns:a16="http://schemas.microsoft.com/office/drawing/2014/main" id="{B69A14C1-E8C7-4C82-889B-72A41458CB89}"/>
                </a:ext>
              </a:extLst>
            </p:cNvPr>
            <p:cNvCxnSpPr>
              <a:cxnSpLocks/>
            </p:cNvCxnSpPr>
            <p:nvPr/>
          </p:nvCxnSpPr>
          <p:spPr>
            <a:xfrm>
              <a:off x="4335780" y="1932226"/>
              <a:ext cx="1074420" cy="414099"/>
            </a:xfrm>
            <a:prstGeom prst="bentConnector3">
              <a:avLst/>
            </a:prstGeom>
            <a:ln>
              <a:solidFill>
                <a:srgbClr val="E30613"/>
              </a:solidFill>
              <a:tailEnd type="triangle"/>
            </a:ln>
          </p:spPr>
          <p:style>
            <a:lnRef idx="3">
              <a:schemeClr val="accent2"/>
            </a:lnRef>
            <a:fillRef idx="0">
              <a:schemeClr val="accent2"/>
            </a:fillRef>
            <a:effectRef idx="2">
              <a:schemeClr val="accent2"/>
            </a:effectRef>
            <a:fontRef idx="minor">
              <a:schemeClr val="tx1"/>
            </a:fontRef>
          </p:style>
        </p:cxnSp>
        <p:cxnSp>
          <p:nvCxnSpPr>
            <p:cNvPr id="17" name="Connector: Elbow 16">
              <a:extLst>
                <a:ext uri="{FF2B5EF4-FFF2-40B4-BE49-F238E27FC236}">
                  <a16:creationId xmlns:a16="http://schemas.microsoft.com/office/drawing/2014/main" id="{A6B17478-B525-FE29-3FF7-2D4E1859C1D6}"/>
                </a:ext>
              </a:extLst>
            </p:cNvPr>
            <p:cNvCxnSpPr>
              <a:cxnSpLocks/>
            </p:cNvCxnSpPr>
            <p:nvPr/>
          </p:nvCxnSpPr>
          <p:spPr>
            <a:xfrm flipV="1">
              <a:off x="4335780" y="2346325"/>
              <a:ext cx="1074420" cy="518667"/>
            </a:xfrm>
            <a:prstGeom prst="bentConnector3">
              <a:avLst>
                <a:gd name="adj1" fmla="val 50000"/>
              </a:avLst>
            </a:prstGeom>
            <a:ln>
              <a:solidFill>
                <a:srgbClr val="E30613"/>
              </a:solidFill>
              <a:tailEnd type="triangle"/>
            </a:ln>
          </p:spPr>
          <p:style>
            <a:lnRef idx="3">
              <a:schemeClr val="accent2"/>
            </a:lnRef>
            <a:fillRef idx="0">
              <a:schemeClr val="accent2"/>
            </a:fillRef>
            <a:effectRef idx="2">
              <a:schemeClr val="accent2"/>
            </a:effectRef>
            <a:fontRef idx="minor">
              <a:schemeClr val="tx1"/>
            </a:fontRef>
          </p:style>
        </p:cxnSp>
      </p:grpSp>
      <p:sp>
        <p:nvSpPr>
          <p:cNvPr id="27" name="TextBox 26">
            <a:extLst>
              <a:ext uri="{FF2B5EF4-FFF2-40B4-BE49-F238E27FC236}">
                <a16:creationId xmlns:a16="http://schemas.microsoft.com/office/drawing/2014/main" id="{959B92BF-EA62-5C54-FA56-19EA18A968AB}"/>
              </a:ext>
            </a:extLst>
          </p:cNvPr>
          <p:cNvSpPr txBox="1"/>
          <p:nvPr/>
        </p:nvSpPr>
        <p:spPr>
          <a:xfrm flipH="1">
            <a:off x="7772400" y="4188112"/>
            <a:ext cx="3733800" cy="369332"/>
          </a:xfrm>
          <a:prstGeom prst="rect">
            <a:avLst/>
          </a:prstGeom>
          <a:noFill/>
        </p:spPr>
        <p:txBody>
          <a:bodyPr wrap="square" rtlCol="0">
            <a:spAutoFit/>
          </a:bodyPr>
          <a:lstStyle/>
          <a:p>
            <a:r>
              <a:rPr lang="en-BE" b="1" spc="-5" dirty="0">
                <a:solidFill>
                  <a:srgbClr val="FF0000"/>
                </a:solidFill>
                <a:latin typeface="Arial"/>
                <a:cs typeface="Arial"/>
              </a:rPr>
              <a:t>TRIPOD</a:t>
            </a:r>
            <a:endParaRPr lang="en-GB" b="1" spc="-5" dirty="0">
              <a:solidFill>
                <a:srgbClr val="FF0000"/>
              </a:solidFill>
              <a:latin typeface="Arial"/>
              <a:cs typeface="Arial"/>
            </a:endParaRPr>
          </a:p>
        </p:txBody>
      </p:sp>
      <p:sp>
        <p:nvSpPr>
          <p:cNvPr id="7" name="object 4">
            <a:extLst>
              <a:ext uri="{FF2B5EF4-FFF2-40B4-BE49-F238E27FC236}">
                <a16:creationId xmlns:a16="http://schemas.microsoft.com/office/drawing/2014/main" id="{04C9373B-2781-5006-E8CE-8D0A23DA2AE0}"/>
              </a:ext>
            </a:extLst>
          </p:cNvPr>
          <p:cNvSpPr txBox="1"/>
          <p:nvPr/>
        </p:nvSpPr>
        <p:spPr>
          <a:xfrm>
            <a:off x="263718" y="2118736"/>
            <a:ext cx="6019800" cy="1647118"/>
          </a:xfrm>
          <a:prstGeom prst="rect">
            <a:avLst/>
          </a:prstGeom>
        </p:spPr>
        <p:txBody>
          <a:bodyPr vert="horz" wrap="square" lIns="0" tIns="0" rIns="0" bIns="0" rtlCol="0">
            <a:spAutoFit/>
          </a:bodyPr>
          <a:lstStyle/>
          <a:p>
            <a:pPr marL="12700">
              <a:lnSpc>
                <a:spcPct val="100000"/>
              </a:lnSpc>
            </a:pPr>
            <a:r>
              <a:rPr lang="en-BE" sz="1600" spc="-5" dirty="0">
                <a:latin typeface="Arial"/>
                <a:cs typeface="Arial"/>
              </a:rPr>
              <a:t>Results support the use of ADNEX for:</a:t>
            </a:r>
          </a:p>
          <a:p>
            <a:pPr marL="812800" lvl="1" indent="-342900">
              <a:lnSpc>
                <a:spcPct val="200000"/>
              </a:lnSpc>
              <a:buClr>
                <a:srgbClr val="E30613"/>
              </a:buClr>
              <a:buFont typeface="+mj-lt"/>
              <a:buAutoNum type="arabicPeriod"/>
            </a:pPr>
            <a:r>
              <a:rPr lang="en-BE" sz="1600" spc="-5" dirty="0">
                <a:latin typeface="Arial"/>
                <a:cs typeface="Arial"/>
              </a:rPr>
              <a:t>Choosing between surgery or conservative management</a:t>
            </a:r>
          </a:p>
          <a:p>
            <a:pPr marL="812800" lvl="1" indent="-342900">
              <a:lnSpc>
                <a:spcPct val="200000"/>
              </a:lnSpc>
              <a:buClr>
                <a:srgbClr val="E30613"/>
              </a:buClr>
              <a:buFont typeface="+mj-lt"/>
              <a:buAutoNum type="arabicPeriod"/>
            </a:pPr>
            <a:r>
              <a:rPr lang="en-BE" sz="1600" spc="-5" dirty="0">
                <a:latin typeface="Arial"/>
                <a:cs typeface="Arial"/>
              </a:rPr>
              <a:t>Decisions on surgery (how, where and by whom) </a:t>
            </a:r>
          </a:p>
          <a:p>
            <a:pPr marL="812800" lvl="1" indent="-342900">
              <a:lnSpc>
                <a:spcPct val="200000"/>
              </a:lnSpc>
              <a:buClr>
                <a:srgbClr val="E30613"/>
              </a:buClr>
              <a:buFont typeface="+mj-lt"/>
              <a:buAutoNum type="arabicPeriod"/>
            </a:pPr>
            <a:endParaRPr lang="en-BE" sz="1600" spc="-5" dirty="0">
              <a:latin typeface="Arial"/>
              <a:cs typeface="Arial"/>
            </a:endParaRPr>
          </a:p>
        </p:txBody>
      </p:sp>
      <p:pic>
        <p:nvPicPr>
          <p:cNvPr id="8" name="Picture 7" descr="A qr code with red squares&#10;&#10;Description automatically generated">
            <a:extLst>
              <a:ext uri="{FF2B5EF4-FFF2-40B4-BE49-F238E27FC236}">
                <a16:creationId xmlns:a16="http://schemas.microsoft.com/office/drawing/2014/main" id="{77E75F8B-B5E6-82DA-93E9-800C522A8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981" y="988678"/>
            <a:ext cx="1935667" cy="1935667"/>
          </a:xfrm>
          <a:prstGeom prst="rect">
            <a:avLst/>
          </a:prstGeom>
        </p:spPr>
      </p:pic>
      <p:sp>
        <p:nvSpPr>
          <p:cNvPr id="9" name="TextBox 8">
            <a:extLst>
              <a:ext uri="{FF2B5EF4-FFF2-40B4-BE49-F238E27FC236}">
                <a16:creationId xmlns:a16="http://schemas.microsoft.com/office/drawing/2014/main" id="{292A8DE0-4BCF-D11D-2C62-5F35E6E03010}"/>
              </a:ext>
            </a:extLst>
          </p:cNvPr>
          <p:cNvSpPr txBox="1"/>
          <p:nvPr/>
        </p:nvSpPr>
        <p:spPr>
          <a:xfrm>
            <a:off x="7284533" y="2891393"/>
            <a:ext cx="1326067" cy="369332"/>
          </a:xfrm>
          <a:prstGeom prst="rect">
            <a:avLst/>
          </a:prstGeom>
          <a:noFill/>
        </p:spPr>
        <p:txBody>
          <a:bodyPr wrap="square" rtlCol="0">
            <a:spAutoFit/>
          </a:bodyPr>
          <a:lstStyle/>
          <a:p>
            <a:r>
              <a:rPr lang="en-BE" dirty="0"/>
              <a:t>More info</a:t>
            </a:r>
            <a:endParaRPr lang="en-GB" dirty="0"/>
          </a:p>
        </p:txBody>
      </p:sp>
    </p:spTree>
    <p:extLst>
      <p:ext uri="{BB962C8B-B14F-4D97-AF65-F5344CB8AC3E}">
        <p14:creationId xmlns:p14="http://schemas.microsoft.com/office/powerpoint/2010/main" val="3441409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938</Words>
  <Application>Microsoft Office PowerPoint</Application>
  <PresentationFormat>Custom</PresentationFormat>
  <Paragraphs>108</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Arial Black</vt:lpstr>
      <vt:lpstr>Calibri</vt:lpstr>
      <vt:lpstr>Calibri Light</vt:lpstr>
      <vt:lpstr>Wingdings</vt:lpstr>
      <vt:lpstr>Office Theme</vt:lpstr>
      <vt:lpstr>ADNEX model systematic review and meta-analysis </vt:lpstr>
      <vt:lpstr>ADNEX model</vt:lpstr>
      <vt:lpstr>PowerPoint Presentation</vt:lpstr>
      <vt:lpstr>Results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Lasai Barreñada Taleb</cp:lastModifiedBy>
  <cp:revision>1</cp:revision>
  <dcterms:created xsi:type="dcterms:W3CDTF">2022-08-16T18:42:20Z</dcterms:created>
  <dcterms:modified xsi:type="dcterms:W3CDTF">2023-09-27T14:32:12Z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2020-08-07T00:00:00Z</vt:filetime>
  </property>
  <property fmtid="{D5CDD505-2E9C-101B-9397-08002B2CF9AE}" pid="3" name="Creator">
    <vt:lpwstr>Acrobat PDFMaker 17 for PowerPoint</vt:lpwstr>
  </property>
  <property fmtid="{D5CDD505-2E9C-101B-9397-08002B2CF9AE}" pid="4" name="LastSaved">
    <vt:filetime>2022-08-16T00:00:00Z</vt:filetime>
  </property>
</Properties>
</file>